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12"/>
  </p:notesMasterIdLst>
  <p:sldIdLst>
    <p:sldId id="256" r:id="rId2"/>
    <p:sldId id="259" r:id="rId3"/>
    <p:sldId id="275" r:id="rId4"/>
    <p:sldId id="260" r:id="rId5"/>
    <p:sldId id="319" r:id="rId6"/>
    <p:sldId id="269" r:id="rId7"/>
    <p:sldId id="274" r:id="rId8"/>
    <p:sldId id="285" r:id="rId9"/>
    <p:sldId id="261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7"/>
    <p:restoredTop sz="82372"/>
  </p:normalViewPr>
  <p:slideViewPr>
    <p:cSldViewPr snapToGrid="0" snapToObjects="1">
      <p:cViewPr varScale="1">
        <p:scale>
          <a:sx n="83" d="100"/>
          <a:sy n="83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2006C-064D-3A4C-93AD-CA5C82038D98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C66C-ACD4-3740-A9E6-616A2C0D4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Swifts: </a:t>
            </a:r>
            <a:r>
              <a:rPr lang="en-US" sz="1200" dirty="0">
                <a:solidFill>
                  <a:schemeClr val="bg1"/>
                </a:solidFill>
              </a:rPr>
              <a:t>J. Van der </a:t>
            </a:r>
            <a:r>
              <a:rPr lang="en-US" sz="1200" dirty="0" err="1">
                <a:solidFill>
                  <a:schemeClr val="bg1"/>
                </a:solidFill>
              </a:rPr>
              <a:t>Greef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3C66C-ACD4-3740-A9E6-616A2C0D4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define behavior?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3C66C-ACD4-3740-A9E6-616A2C0D4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3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Organism: Usually think about it on the organism level (</a:t>
            </a:r>
            <a:r>
              <a:rPr lang="en-US" dirty="0" err="1"/>
              <a:t>ie</a:t>
            </a:r>
            <a:r>
              <a:rPr lang="en-US" dirty="0"/>
              <a:t>, not an organ or cellular level)</a:t>
            </a:r>
          </a:p>
          <a:p>
            <a:r>
              <a:rPr lang="en-US" dirty="0"/>
              <a:t>Stimulus: Something in the environment</a:t>
            </a:r>
          </a:p>
          <a:p>
            <a:r>
              <a:rPr lang="en-US" dirty="0"/>
              <a:t>Response: Change in state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3C66C-ACD4-3740-A9E6-616A2C0D4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1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9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B8B718-7AD8-8F42-848F-B208AAF6EEC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351E71F-30BE-154F-9E4B-3DB6DB56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C7321-22D2-1F4F-AD63-C681C6258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Foundations of Animal Behavior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Week 1: What is behavior and how do we study it?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67351F-C7E3-E54D-A97F-F96FB1CD0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452258"/>
          </a:xfrm>
        </p:spPr>
        <p:txBody>
          <a:bodyPr>
            <a:normAutofit/>
          </a:bodyPr>
          <a:lstStyle/>
          <a:p>
            <a:r>
              <a:rPr lang="en-US" sz="2000" dirty="0"/>
              <a:t>OLLI Course</a:t>
            </a:r>
          </a:p>
          <a:p>
            <a:r>
              <a:rPr lang="en-US" sz="2000" dirty="0"/>
              <a:t>17 January 2020</a:t>
            </a:r>
          </a:p>
          <a:p>
            <a:r>
              <a:rPr lang="en-US" sz="2000" dirty="0"/>
              <a:t>Emily Levy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2265D-DEB7-0042-881B-D19DEC8B0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236" y="2784439"/>
            <a:ext cx="3003764" cy="2252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80A6E-FE50-8C43-A715-54F0EA58F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236" y="4974727"/>
            <a:ext cx="3919764" cy="189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F18C18-29F8-C146-AFEF-6DA546E2C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336" y="0"/>
            <a:ext cx="3004664" cy="27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F4A2-9F67-2340-A402-803233DD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E5FE5-115D-694F-8EAD-20F68E7C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899908"/>
          </a:xfrm>
        </p:spPr>
        <p:txBody>
          <a:bodyPr>
            <a:normAutofit/>
          </a:bodyPr>
          <a:lstStyle/>
          <a:p>
            <a:r>
              <a:rPr lang="en-US" sz="2400" dirty="0"/>
              <a:t>An organism’s response(s) to a stimulus</a:t>
            </a:r>
          </a:p>
          <a:p>
            <a:pPr lvl="1"/>
            <a:r>
              <a:rPr lang="en-US" sz="2000" dirty="0"/>
              <a:t>Organism-level</a:t>
            </a:r>
          </a:p>
          <a:p>
            <a:pPr lvl="1"/>
            <a:r>
              <a:rPr lang="en-US" sz="2000" dirty="0"/>
              <a:t>Stimulus=environment</a:t>
            </a:r>
          </a:p>
          <a:p>
            <a:pPr lvl="1"/>
            <a:r>
              <a:rPr lang="en-US" sz="2000" dirty="0"/>
              <a:t>Response=‘decision’</a:t>
            </a:r>
          </a:p>
          <a:p>
            <a:r>
              <a:rPr lang="en-US" sz="2400" dirty="0"/>
              <a:t>‘Decisions’ don’t require cognitive or conscious processes</a:t>
            </a:r>
          </a:p>
        </p:txBody>
      </p:sp>
      <p:pic>
        <p:nvPicPr>
          <p:cNvPr id="4" name="Picture 3" descr="baboons_elephants.jpg">
            <a:extLst>
              <a:ext uri="{FF2B5EF4-FFF2-40B4-BE49-F238E27FC236}">
                <a16:creationId xmlns:a16="http://schemas.microsoft.com/office/drawing/2014/main" id="{48F678CD-76E6-8B42-BA6A-A4BD707D8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12" y="3764016"/>
            <a:ext cx="8208817" cy="309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6574-F34B-F448-92AC-489C764C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Welcome!</a:t>
            </a:r>
          </a:p>
          <a:p>
            <a:r>
              <a:rPr lang="en-US" dirty="0"/>
              <a:t>What is behavior?</a:t>
            </a:r>
          </a:p>
          <a:p>
            <a:r>
              <a:rPr lang="en-US" dirty="0"/>
              <a:t>Why do we care?</a:t>
            </a:r>
          </a:p>
          <a:p>
            <a:r>
              <a:rPr lang="en-US" dirty="0"/>
              <a:t>Brief basics</a:t>
            </a:r>
          </a:p>
          <a:p>
            <a:r>
              <a:rPr lang="en-US" dirty="0"/>
              <a:t>Methods of animal behavior research</a:t>
            </a:r>
          </a:p>
          <a:p>
            <a:r>
              <a:rPr lang="en-US" dirty="0"/>
              <a:t>Planet Earth</a:t>
            </a:r>
          </a:p>
        </p:txBody>
      </p:sp>
    </p:spTree>
    <p:extLst>
      <p:ext uri="{BB962C8B-B14F-4D97-AF65-F5344CB8AC3E}">
        <p14:creationId xmlns:p14="http://schemas.microsoft.com/office/powerpoint/2010/main" val="275405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6574-F34B-F448-92AC-489C764C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Welcome!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behavior?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do we care?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Brief basics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Methods of animal behavior research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Planet Earth</a:t>
            </a:r>
          </a:p>
        </p:txBody>
      </p:sp>
    </p:spTree>
    <p:extLst>
      <p:ext uri="{BB962C8B-B14F-4D97-AF65-F5344CB8AC3E}">
        <p14:creationId xmlns:p14="http://schemas.microsoft.com/office/powerpoint/2010/main" val="208870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7042-85D9-B143-B8A4-453B7AC68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A bit about you</a:t>
            </a:r>
          </a:p>
          <a:p>
            <a:r>
              <a:rPr lang="en-US" dirty="0"/>
              <a:t>Why you signed up for this class &amp; what you’re excited to learn about</a:t>
            </a:r>
          </a:p>
        </p:txBody>
      </p:sp>
    </p:spTree>
    <p:extLst>
      <p:ext uri="{BB962C8B-B14F-4D97-AF65-F5344CB8AC3E}">
        <p14:creationId xmlns:p14="http://schemas.microsoft.com/office/powerpoint/2010/main" val="22756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17BA0-5812-EC49-8661-AEF3720FC7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007" y="692380"/>
            <a:ext cx="2732048" cy="2732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7F57B7-B0E4-804D-B121-9506E170C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665" y="684388"/>
            <a:ext cx="3757735" cy="245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EDFB3-FC50-F145-A226-9AED97B70D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528" y="3701785"/>
            <a:ext cx="3768870" cy="2513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4BF47-0D11-F641-9725-07E43DD2DA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61" y="3189837"/>
            <a:ext cx="2658533" cy="33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766E9-191B-2941-963F-992E067D5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727" y="3653028"/>
            <a:ext cx="3726645" cy="279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B3191-B293-AA46-9268-FA520E0D61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910" y="400538"/>
            <a:ext cx="4550277" cy="30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1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4AD6-EC4E-A94A-B397-149528BB5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519" y="553025"/>
            <a:ext cx="3588693" cy="2794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DF8F5-EC21-2F4D-8927-F4BE093F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134" y="3655319"/>
            <a:ext cx="3725333" cy="2918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6ECE8-6FC1-C442-864C-B97292DF0E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603" y="553025"/>
            <a:ext cx="3140597" cy="28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315BE-B283-0146-B8ED-EF9079799F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2082" y="2088713"/>
            <a:ext cx="3561907" cy="26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5FCE-4706-2840-B851-564C11AF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6574-F34B-F448-92AC-489C764C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Welcome!</a:t>
            </a:r>
          </a:p>
          <a:p>
            <a:r>
              <a:rPr lang="en-US" dirty="0"/>
              <a:t>What is behavior?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do we care?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Brief basics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Methods of animal behavior research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Planet Earth</a:t>
            </a:r>
          </a:p>
        </p:txBody>
      </p:sp>
    </p:spTree>
    <p:extLst>
      <p:ext uri="{BB962C8B-B14F-4D97-AF65-F5344CB8AC3E}">
        <p14:creationId xmlns:p14="http://schemas.microsoft.com/office/powerpoint/2010/main" val="348662136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{CC9EE7AB-125B-5E44-BD96-B670819914B8}tf10001124</Template>
  <TotalTime>2179</TotalTime>
  <Words>180</Words>
  <Application>Microsoft Macintosh PowerPoint</Application>
  <PresentationFormat>Widescreen</PresentationFormat>
  <Paragraphs>47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Frame</vt:lpstr>
      <vt:lpstr>Foundations of Animal Behavior  Week 1: What is behavior and how do we study it?</vt:lpstr>
      <vt:lpstr>Outline</vt:lpstr>
      <vt:lpstr>Outline</vt:lpstr>
      <vt:lpstr>Welcome!</vt:lpstr>
      <vt:lpstr>Welcome!</vt:lpstr>
      <vt:lpstr>Welcome!</vt:lpstr>
      <vt:lpstr>Welcome!</vt:lpstr>
      <vt:lpstr>Welcome!</vt:lpstr>
      <vt:lpstr>Outline</vt:lpstr>
      <vt:lpstr>What is behavior?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Animal Behavior  1. What is behavior and how do we study it?</dc:title>
  <dc:creator>Emily Levy</dc:creator>
  <cp:lastModifiedBy>Emily Levy</cp:lastModifiedBy>
  <cp:revision>60</cp:revision>
  <cp:lastPrinted>2020-01-15T01:54:59Z</cp:lastPrinted>
  <dcterms:created xsi:type="dcterms:W3CDTF">2019-12-23T21:16:25Z</dcterms:created>
  <dcterms:modified xsi:type="dcterms:W3CDTF">2020-01-15T01:59:18Z</dcterms:modified>
</cp:coreProperties>
</file>