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60" r:id="rId3"/>
    <p:sldId id="261" r:id="rId4"/>
    <p:sldId id="259" r:id="rId5"/>
    <p:sldId id="262" r:id="rId6"/>
    <p:sldId id="264" r:id="rId7"/>
    <p:sldId id="265" r:id="rId8"/>
    <p:sldId id="266" r:id="rId9"/>
    <p:sldId id="267" r:id="rId10"/>
    <p:sldId id="268" r:id="rId11"/>
    <p:sldId id="258" r:id="rId12"/>
    <p:sldId id="269" r:id="rId13"/>
    <p:sldId id="270" r:id="rId14"/>
    <p:sldId id="271" r:id="rId15"/>
    <p:sldId id="272" r:id="rId16"/>
    <p:sldId id="273" r:id="rId17"/>
    <p:sldId id="277" r:id="rId18"/>
    <p:sldId id="275" r:id="rId19"/>
    <p:sldId id="274"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89978"/>
  </p:normalViewPr>
  <p:slideViewPr>
    <p:cSldViewPr snapToGrid="0" snapToObjects="1">
      <p:cViewPr varScale="1">
        <p:scale>
          <a:sx n="139" d="100"/>
          <a:sy n="139" d="100"/>
        </p:scale>
        <p:origin x="10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B6FC6-483F-8649-8589-437DA5D379E0}" type="datetimeFigureOut">
              <a:rPr lang="en-US" smtClean="0"/>
              <a:t>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BA5D5-9BD7-0249-96A4-040AC2CCD19C}" type="slidenum">
              <a:rPr lang="en-US" smtClean="0"/>
              <a:t>‹#›</a:t>
            </a:fld>
            <a:endParaRPr lang="en-US"/>
          </a:p>
        </p:txBody>
      </p:sp>
    </p:spTree>
    <p:extLst>
      <p:ext uri="{BB962C8B-B14F-4D97-AF65-F5344CB8AC3E}">
        <p14:creationId xmlns:p14="http://schemas.microsoft.com/office/powerpoint/2010/main" val="127755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Datasheet (you’ll need to make your own copy – make sure the conditional formatting copies too!)</a:t>
            </a:r>
          </a:p>
          <a:p>
            <a:r>
              <a:rPr lang="en-US" dirty="0"/>
              <a:t>https://</a:t>
            </a:r>
            <a:r>
              <a:rPr lang="en-US" dirty="0" err="1"/>
              <a:t>docs.google.com</a:t>
            </a:r>
            <a:r>
              <a:rPr lang="en-US" dirty="0"/>
              <a:t>/spreadsheets/d/1pZ3OcBtpMoeeR0m3NPbQpK2kL1-Mdulm4tubLsTkYBY/</a:t>
            </a:r>
            <a:r>
              <a:rPr lang="en-US" dirty="0" err="1"/>
              <a:t>edit?usp</a:t>
            </a:r>
            <a:r>
              <a:rPr lang="en-US" dirty="0"/>
              <a:t>=sharing</a:t>
            </a:r>
          </a:p>
        </p:txBody>
      </p:sp>
      <p:sp>
        <p:nvSpPr>
          <p:cNvPr id="4" name="Slide Number Placeholder 3"/>
          <p:cNvSpPr>
            <a:spLocks noGrp="1"/>
          </p:cNvSpPr>
          <p:nvPr>
            <p:ph type="sldNum" sz="quarter" idx="5"/>
          </p:nvPr>
        </p:nvSpPr>
        <p:spPr/>
        <p:txBody>
          <a:bodyPr/>
          <a:lstStyle/>
          <a:p>
            <a:fld id="{190BA5D5-9BD7-0249-96A4-040AC2CCD19C}" type="slidenum">
              <a:rPr lang="en-US" smtClean="0"/>
              <a:t>1</a:t>
            </a:fld>
            <a:endParaRPr lang="en-US"/>
          </a:p>
        </p:txBody>
      </p:sp>
    </p:spTree>
    <p:extLst>
      <p:ext uri="{BB962C8B-B14F-4D97-AF65-F5344CB8AC3E}">
        <p14:creationId xmlns:p14="http://schemas.microsoft.com/office/powerpoint/2010/main" val="2710944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suppose that the frogs are given opportunity to move about on the rim before the snake appears, and suppose that initially they are dispersed in some rather random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Knowing that the snake is about to appear, will all the frogs be content with their initial positions?</a:t>
            </a:r>
          </a:p>
          <a:p>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10</a:t>
            </a:fld>
            <a:endParaRPr lang="en-US"/>
          </a:p>
        </p:txBody>
      </p:sp>
    </p:spTree>
    <p:extLst>
      <p:ext uri="{BB962C8B-B14F-4D97-AF65-F5344CB8AC3E}">
        <p14:creationId xmlns:p14="http://schemas.microsoft.com/office/powerpoint/2010/main" val="287337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turn!</a:t>
            </a:r>
          </a:p>
          <a:p>
            <a:r>
              <a:rPr lang="en-US" dirty="0"/>
              <a:t>When I reach 1, everyone annotate the slide (with Zoom) with a shape (star, heart, </a:t>
            </a:r>
            <a:r>
              <a:rPr lang="en-US" dirty="0" err="1"/>
              <a:t>etc</a:t>
            </a:r>
            <a:r>
              <a:rPr lang="en-US" dirty="0"/>
              <a:t>) along the edge of the pond.</a:t>
            </a:r>
          </a:p>
          <a:p>
            <a:r>
              <a:rPr lang="en-US" dirty="0"/>
              <a:t>Record results in the datasheet</a:t>
            </a:r>
          </a:p>
        </p:txBody>
      </p:sp>
      <p:sp>
        <p:nvSpPr>
          <p:cNvPr id="4" name="Slide Number Placeholder 3"/>
          <p:cNvSpPr>
            <a:spLocks noGrp="1"/>
          </p:cNvSpPr>
          <p:nvPr>
            <p:ph type="sldNum" sz="quarter" idx="5"/>
          </p:nvPr>
        </p:nvSpPr>
        <p:spPr/>
        <p:txBody>
          <a:bodyPr/>
          <a:lstStyle/>
          <a:p>
            <a:fld id="{852F4BB6-88FB-D742-B7FE-6828CD4EDA4C}" type="slidenum">
              <a:rPr lang="en-US" smtClean="0"/>
              <a:t>11</a:t>
            </a:fld>
            <a:endParaRPr lang="en-US"/>
          </a:p>
        </p:txBody>
      </p:sp>
    </p:spTree>
    <p:extLst>
      <p:ext uri="{BB962C8B-B14F-4D97-AF65-F5344CB8AC3E}">
        <p14:creationId xmlns:p14="http://schemas.microsoft.com/office/powerpoint/2010/main" val="3134875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snake appears here, who gets eaten?</a:t>
            </a:r>
          </a:p>
          <a:p>
            <a:r>
              <a:rPr lang="en-US" dirty="0"/>
              <a:t>Make sure they understand the ‘domain of danger’!!!</a:t>
            </a:r>
          </a:p>
        </p:txBody>
      </p:sp>
      <p:sp>
        <p:nvSpPr>
          <p:cNvPr id="4" name="Slide Number Placeholder 3"/>
          <p:cNvSpPr>
            <a:spLocks noGrp="1"/>
          </p:cNvSpPr>
          <p:nvPr>
            <p:ph type="sldNum" sz="quarter" idx="5"/>
          </p:nvPr>
        </p:nvSpPr>
        <p:spPr/>
        <p:txBody>
          <a:bodyPr/>
          <a:lstStyle/>
          <a:p>
            <a:fld id="{852F4BB6-88FB-D742-B7FE-6828CD4EDA4C}" type="slidenum">
              <a:rPr lang="en-US" smtClean="0"/>
              <a:t>12</a:t>
            </a:fld>
            <a:endParaRPr lang="en-US"/>
          </a:p>
        </p:txBody>
      </p:sp>
    </p:spTree>
    <p:extLst>
      <p:ext uri="{BB962C8B-B14F-4D97-AF65-F5344CB8AC3E}">
        <p14:creationId xmlns:p14="http://schemas.microsoft.com/office/powerpoint/2010/main" val="2994985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they understand the ‘domain of danger’!!!</a:t>
            </a:r>
          </a:p>
          <a:p>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13</a:t>
            </a:fld>
            <a:endParaRPr lang="en-US"/>
          </a:p>
        </p:txBody>
      </p:sp>
    </p:spTree>
    <p:extLst>
      <p:ext uri="{BB962C8B-B14F-4D97-AF65-F5344CB8AC3E}">
        <p14:creationId xmlns:p14="http://schemas.microsoft.com/office/powerpoint/2010/main" val="2103401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they understand the ‘domain of danger’!!!</a:t>
            </a:r>
          </a:p>
          <a:p>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14</a:t>
            </a:fld>
            <a:endParaRPr lang="en-US"/>
          </a:p>
        </p:txBody>
      </p:sp>
    </p:spTree>
    <p:extLst>
      <p:ext uri="{BB962C8B-B14F-4D97-AF65-F5344CB8AC3E}">
        <p14:creationId xmlns:p14="http://schemas.microsoft.com/office/powerpoint/2010/main" val="3349061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here?</a:t>
            </a:r>
          </a:p>
          <a:p>
            <a:r>
              <a:rPr lang="en-US" dirty="0"/>
              <a:t>[Make sure students understand that the ‘domain of danger’ is in-between the mid-way to their left neighbor and the mid-way to their right neighbor.]</a:t>
            </a:r>
          </a:p>
        </p:txBody>
      </p:sp>
      <p:sp>
        <p:nvSpPr>
          <p:cNvPr id="4" name="Slide Number Placeholder 3"/>
          <p:cNvSpPr>
            <a:spLocks noGrp="1"/>
          </p:cNvSpPr>
          <p:nvPr>
            <p:ph type="sldNum" sz="quarter" idx="5"/>
          </p:nvPr>
        </p:nvSpPr>
        <p:spPr/>
        <p:txBody>
          <a:bodyPr/>
          <a:lstStyle/>
          <a:p>
            <a:fld id="{852F4BB6-88FB-D742-B7FE-6828CD4EDA4C}" type="slidenum">
              <a:rPr lang="en-US" smtClean="0"/>
              <a:t>15</a:t>
            </a:fld>
            <a:endParaRPr lang="en-US"/>
          </a:p>
        </p:txBody>
      </p:sp>
    </p:spTree>
    <p:extLst>
      <p:ext uri="{BB962C8B-B14F-4D97-AF65-F5344CB8AC3E}">
        <p14:creationId xmlns:p14="http://schemas.microsoft.com/office/powerpoint/2010/main" val="429915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want to move? [Yes!]</a:t>
            </a:r>
          </a:p>
          <a:p>
            <a:r>
              <a:rPr lang="en-US" dirty="0"/>
              <a:t>I’m going to count down from 5.</a:t>
            </a:r>
          </a:p>
          <a:p>
            <a:r>
              <a:rPr lang="en-US" dirty="0"/>
              <a:t>By 3, you should be hovering your cursor over where you want to move so you’re ready to annotate the slide (using Zoom) - but DON’T DO IT YET.</a:t>
            </a:r>
          </a:p>
          <a:p>
            <a:r>
              <a:rPr lang="en-US" dirty="0"/>
              <a:t>On 2, I’m going to clear prior annotations so we don’t get confused by the old placements.</a:t>
            </a:r>
          </a:p>
          <a:p>
            <a:r>
              <a:rPr lang="en-US" dirty="0"/>
              <a:t>And on 1, place your new marker down.</a:t>
            </a:r>
          </a:p>
          <a:p>
            <a:r>
              <a:rPr lang="en-US" dirty="0"/>
              <a:t>Record the results</a:t>
            </a:r>
          </a:p>
          <a:p>
            <a:r>
              <a:rPr lang="en-US" dirty="0"/>
              <a:t>___</a:t>
            </a:r>
          </a:p>
          <a:p>
            <a:r>
              <a:rPr lang="en-US" dirty="0"/>
              <a:t>Repeat several times – should start clumping pretty quickly! If not, make sure they understand the general strategy (minimize domain of danger)</a:t>
            </a:r>
          </a:p>
        </p:txBody>
      </p:sp>
      <p:sp>
        <p:nvSpPr>
          <p:cNvPr id="4" name="Slide Number Placeholder 3"/>
          <p:cNvSpPr>
            <a:spLocks noGrp="1"/>
          </p:cNvSpPr>
          <p:nvPr>
            <p:ph type="sldNum" sz="quarter" idx="5"/>
          </p:nvPr>
        </p:nvSpPr>
        <p:spPr/>
        <p:txBody>
          <a:bodyPr/>
          <a:lstStyle/>
          <a:p>
            <a:fld id="{852F4BB6-88FB-D742-B7FE-6828CD4EDA4C}" type="slidenum">
              <a:rPr lang="en-US" smtClean="0"/>
              <a:t>16</a:t>
            </a:fld>
            <a:endParaRPr lang="en-US"/>
          </a:p>
        </p:txBody>
      </p:sp>
    </p:spTree>
    <p:extLst>
      <p:ext uri="{BB962C8B-B14F-4D97-AF65-F5344CB8AC3E}">
        <p14:creationId xmlns:p14="http://schemas.microsoft.com/office/powerpoint/2010/main" val="426795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18</a:t>
            </a:fld>
            <a:endParaRPr lang="en-US"/>
          </a:p>
        </p:txBody>
      </p:sp>
    </p:spTree>
    <p:extLst>
      <p:ext uri="{BB962C8B-B14F-4D97-AF65-F5344CB8AC3E}">
        <p14:creationId xmlns:p14="http://schemas.microsoft.com/office/powerpoint/2010/main" val="161536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19</a:t>
            </a:fld>
            <a:endParaRPr lang="en-US"/>
          </a:p>
        </p:txBody>
      </p:sp>
    </p:spTree>
    <p:extLst>
      <p:ext uri="{BB962C8B-B14F-4D97-AF65-F5344CB8AC3E}">
        <p14:creationId xmlns:p14="http://schemas.microsoft.com/office/powerpoint/2010/main" val="542102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our demo recapitulate Hamilton’s simulation?</a:t>
            </a:r>
          </a:p>
          <a:p>
            <a:r>
              <a:rPr lang="en-US" dirty="0"/>
              <a:t>If extra time: How realistic is this whole theoretical set-up? How could you test it? To the extent that we buy it, what does it tell us about the evolution of social behavior, and about how we should go about identifying the functional significance of group-living?</a:t>
            </a:r>
          </a:p>
        </p:txBody>
      </p:sp>
      <p:sp>
        <p:nvSpPr>
          <p:cNvPr id="4" name="Slide Number Placeholder 3"/>
          <p:cNvSpPr>
            <a:spLocks noGrp="1"/>
          </p:cNvSpPr>
          <p:nvPr>
            <p:ph type="sldNum" sz="quarter" idx="5"/>
          </p:nvPr>
        </p:nvSpPr>
        <p:spPr/>
        <p:txBody>
          <a:bodyPr/>
          <a:lstStyle/>
          <a:p>
            <a:fld id="{852F4BB6-88FB-D742-B7FE-6828CD4EDA4C}" type="slidenum">
              <a:rPr lang="en-US" smtClean="0"/>
              <a:t>20</a:t>
            </a:fld>
            <a:endParaRPr lang="en-US"/>
          </a:p>
        </p:txBody>
      </p:sp>
    </p:spTree>
    <p:extLst>
      <p:ext uri="{BB962C8B-B14F-4D97-AF65-F5344CB8AC3E}">
        <p14:creationId xmlns:p14="http://schemas.microsoft.com/office/powerpoint/2010/main" val="45969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Imagine a circular lily pond. </a:t>
            </a:r>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2</a:t>
            </a:fld>
            <a:endParaRPr lang="en-US"/>
          </a:p>
        </p:txBody>
      </p:sp>
    </p:spTree>
    <p:extLst>
      <p:ext uri="{BB962C8B-B14F-4D97-AF65-F5344CB8AC3E}">
        <p14:creationId xmlns:p14="http://schemas.microsoft.com/office/powerpoint/2010/main" val="217109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Imagine that the pond shelters a colony of frogs and a water-snake. </a:t>
            </a:r>
          </a:p>
          <a:p>
            <a:r>
              <a:rPr lang="en-US" sz="1200" kern="1200" dirty="0">
                <a:solidFill>
                  <a:schemeClr val="tx1"/>
                </a:solidFill>
                <a:effectLst/>
                <a:latin typeface="+mn-lt"/>
                <a:ea typeface="+mn-ea"/>
                <a:cs typeface="+mn-cs"/>
              </a:rPr>
              <a:t>The snake preys on the frogs but only does so at a certain time of day - </a:t>
            </a:r>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3</a:t>
            </a:fld>
            <a:endParaRPr lang="en-US"/>
          </a:p>
        </p:txBody>
      </p:sp>
    </p:spTree>
    <p:extLst>
      <p:ext uri="{BB962C8B-B14F-4D97-AF65-F5344CB8AC3E}">
        <p14:creationId xmlns:p14="http://schemas.microsoft.com/office/powerpoint/2010/main" val="300588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up to this time it sleeps on the bottom of the pond. </a:t>
            </a:r>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4</a:t>
            </a:fld>
            <a:endParaRPr lang="en-US"/>
          </a:p>
        </p:txBody>
      </p:sp>
    </p:spTree>
    <p:extLst>
      <p:ext uri="{BB962C8B-B14F-4D97-AF65-F5344CB8AC3E}">
        <p14:creationId xmlns:p14="http://schemas.microsoft.com/office/powerpoint/2010/main" val="285525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Shortly before the snake is due to wake up all the frogs climb out onto the rim of the pond. </a:t>
            </a:r>
          </a:p>
          <a:p>
            <a:r>
              <a:rPr lang="en-US" sz="1200" kern="1200" dirty="0">
                <a:solidFill>
                  <a:schemeClr val="tx1"/>
                </a:solidFill>
                <a:effectLst/>
                <a:latin typeface="+mn-lt"/>
                <a:ea typeface="+mn-ea"/>
                <a:cs typeface="+mn-cs"/>
              </a:rPr>
              <a:t>This is because the snake prefers to catch frogs in the water. </a:t>
            </a:r>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5</a:t>
            </a:fld>
            <a:endParaRPr lang="en-US"/>
          </a:p>
        </p:txBody>
      </p:sp>
    </p:spTree>
    <p:extLst>
      <p:ext uri="{BB962C8B-B14F-4D97-AF65-F5344CB8AC3E}">
        <p14:creationId xmlns:p14="http://schemas.microsoft.com/office/powerpoint/2010/main" val="154823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it can’t find any, however, it rears its head out of the water and surveys the disconsolate line sitting on the rim…and snatches </a:t>
            </a:r>
            <a:r>
              <a:rPr lang="en-US" sz="1200" i="1" kern="1200" dirty="0">
                <a:solidFill>
                  <a:schemeClr val="tx1"/>
                </a:solidFill>
                <a:effectLst/>
                <a:latin typeface="+mn-lt"/>
                <a:ea typeface="+mn-ea"/>
                <a:cs typeface="+mn-cs"/>
              </a:rPr>
              <a:t>the nearest one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6</a:t>
            </a:fld>
            <a:endParaRPr lang="en-US"/>
          </a:p>
        </p:txBody>
      </p:sp>
    </p:spTree>
    <p:extLst>
      <p:ext uri="{BB962C8B-B14F-4D97-AF65-F5344CB8AC3E}">
        <p14:creationId xmlns:p14="http://schemas.microsoft.com/office/powerpoint/2010/main" val="349010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it can’t find any, however, it rears its head out of the water and surveys the disconsolate line sitting on the rim…and snatches </a:t>
            </a:r>
            <a:r>
              <a:rPr lang="en-US" sz="1200" i="1" kern="1200" dirty="0">
                <a:solidFill>
                  <a:schemeClr val="tx1"/>
                </a:solidFill>
                <a:effectLst/>
                <a:latin typeface="+mn-lt"/>
                <a:ea typeface="+mn-ea"/>
                <a:cs typeface="+mn-cs"/>
              </a:rPr>
              <a:t>the nearest one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7</a:t>
            </a:fld>
            <a:endParaRPr lang="en-US"/>
          </a:p>
        </p:txBody>
      </p:sp>
    </p:spTree>
    <p:extLst>
      <p:ext uri="{BB962C8B-B14F-4D97-AF65-F5344CB8AC3E}">
        <p14:creationId xmlns:p14="http://schemas.microsoft.com/office/powerpoint/2010/main" val="178680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it can’t find any, however, it rears its head out of the water and surveys the disconsolate line sitting on the rim…and snatches </a:t>
            </a:r>
            <a:r>
              <a:rPr lang="en-US" sz="1200" i="1" kern="1200" dirty="0">
                <a:solidFill>
                  <a:schemeClr val="tx1"/>
                </a:solidFill>
                <a:effectLst/>
                <a:latin typeface="+mn-lt"/>
                <a:ea typeface="+mn-ea"/>
                <a:cs typeface="+mn-cs"/>
              </a:rPr>
              <a:t>the nearest one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8</a:t>
            </a:fld>
            <a:endParaRPr lang="en-US"/>
          </a:p>
        </p:txBody>
      </p:sp>
    </p:spTree>
    <p:extLst>
      <p:ext uri="{BB962C8B-B14F-4D97-AF65-F5344CB8AC3E}">
        <p14:creationId xmlns:p14="http://schemas.microsoft.com/office/powerpoint/2010/main" val="379596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it can’t find any, however, it rears its head out of the water and surveys the disconsolate line sitting on the rim…and snatches </a:t>
            </a:r>
            <a:r>
              <a:rPr lang="en-US" sz="1200" i="1" kern="1200" dirty="0">
                <a:solidFill>
                  <a:schemeClr val="tx1"/>
                </a:solidFill>
                <a:effectLst/>
                <a:latin typeface="+mn-lt"/>
                <a:ea typeface="+mn-ea"/>
                <a:cs typeface="+mn-cs"/>
              </a:rPr>
              <a:t>the nearest one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52F4BB6-88FB-D742-B7FE-6828CD4EDA4C}" type="slidenum">
              <a:rPr lang="en-US" smtClean="0"/>
              <a:t>9</a:t>
            </a:fld>
            <a:endParaRPr lang="en-US"/>
          </a:p>
        </p:txBody>
      </p:sp>
    </p:spTree>
    <p:extLst>
      <p:ext uri="{BB962C8B-B14F-4D97-AF65-F5344CB8AC3E}">
        <p14:creationId xmlns:p14="http://schemas.microsoft.com/office/powerpoint/2010/main" val="154309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0843-988D-B945-9D61-45EF948765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9AD968-BF16-6649-85F0-34FB4A340E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5E7AEF-6E49-3D43-A544-48CE8631B8D7}"/>
              </a:ext>
            </a:extLst>
          </p:cNvPr>
          <p:cNvSpPr>
            <a:spLocks noGrp="1"/>
          </p:cNvSpPr>
          <p:nvPr>
            <p:ph type="dt" sz="half" idx="10"/>
          </p:nvPr>
        </p:nvSpPr>
        <p:spPr/>
        <p:txBody>
          <a:bodyPr/>
          <a:lstStyle/>
          <a:p>
            <a:fld id="{55306867-AF01-C443-B024-762279F564B9}" type="datetimeFigureOut">
              <a:rPr lang="en-US" smtClean="0"/>
              <a:t>2/3/21</a:t>
            </a:fld>
            <a:endParaRPr lang="en-US"/>
          </a:p>
        </p:txBody>
      </p:sp>
      <p:sp>
        <p:nvSpPr>
          <p:cNvPr id="5" name="Footer Placeholder 4">
            <a:extLst>
              <a:ext uri="{FF2B5EF4-FFF2-40B4-BE49-F238E27FC236}">
                <a16:creationId xmlns:a16="http://schemas.microsoft.com/office/drawing/2014/main" id="{27684BE8-C5F4-FE46-BAA9-3F65D3F6F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C33B5-FEC6-B045-8C08-81960FFB5A2D}"/>
              </a:ext>
            </a:extLst>
          </p:cNvPr>
          <p:cNvSpPr>
            <a:spLocks noGrp="1"/>
          </p:cNvSpPr>
          <p:nvPr>
            <p:ph type="sldNum" sz="quarter" idx="12"/>
          </p:nvPr>
        </p:nvSpPr>
        <p:spPr/>
        <p:txBody>
          <a:bodyPr/>
          <a:lstStyle/>
          <a:p>
            <a:fld id="{88CCB4D6-F1FE-0E44-89A7-1582ED156483}" type="slidenum">
              <a:rPr lang="en-US" smtClean="0"/>
              <a:t>‹#›</a:t>
            </a:fld>
            <a:endParaRPr lang="en-US"/>
          </a:p>
        </p:txBody>
      </p:sp>
    </p:spTree>
    <p:extLst>
      <p:ext uri="{BB962C8B-B14F-4D97-AF65-F5344CB8AC3E}">
        <p14:creationId xmlns:p14="http://schemas.microsoft.com/office/powerpoint/2010/main" val="206899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CDE14-D4D8-D64D-BACE-EDDC110937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4F2261-CAFE-134E-8BBA-8428C86A2E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2906B-6D2A-904A-BFD0-A6155173C61B}"/>
              </a:ext>
            </a:extLst>
          </p:cNvPr>
          <p:cNvSpPr>
            <a:spLocks noGrp="1"/>
          </p:cNvSpPr>
          <p:nvPr>
            <p:ph type="dt" sz="half" idx="10"/>
          </p:nvPr>
        </p:nvSpPr>
        <p:spPr/>
        <p:txBody>
          <a:bodyPr/>
          <a:lstStyle/>
          <a:p>
            <a:fld id="{55306867-AF01-C443-B024-762279F564B9}" type="datetimeFigureOut">
              <a:rPr lang="en-US" smtClean="0"/>
              <a:t>2/3/21</a:t>
            </a:fld>
            <a:endParaRPr lang="en-US"/>
          </a:p>
        </p:txBody>
      </p:sp>
      <p:sp>
        <p:nvSpPr>
          <p:cNvPr id="5" name="Footer Placeholder 4">
            <a:extLst>
              <a:ext uri="{FF2B5EF4-FFF2-40B4-BE49-F238E27FC236}">
                <a16:creationId xmlns:a16="http://schemas.microsoft.com/office/drawing/2014/main" id="{F4B378AF-DDE1-B44B-BB18-DF1AB4425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4B7EC-C26A-CA4C-97B1-32367A668BED}"/>
              </a:ext>
            </a:extLst>
          </p:cNvPr>
          <p:cNvSpPr>
            <a:spLocks noGrp="1"/>
          </p:cNvSpPr>
          <p:nvPr>
            <p:ph type="sldNum" sz="quarter" idx="12"/>
          </p:nvPr>
        </p:nvSpPr>
        <p:spPr/>
        <p:txBody>
          <a:bodyPr/>
          <a:lstStyle/>
          <a:p>
            <a:fld id="{88CCB4D6-F1FE-0E44-89A7-1582ED156483}" type="slidenum">
              <a:rPr lang="en-US" smtClean="0"/>
              <a:t>‹#›</a:t>
            </a:fld>
            <a:endParaRPr lang="en-US"/>
          </a:p>
        </p:txBody>
      </p:sp>
    </p:spTree>
    <p:extLst>
      <p:ext uri="{BB962C8B-B14F-4D97-AF65-F5344CB8AC3E}">
        <p14:creationId xmlns:p14="http://schemas.microsoft.com/office/powerpoint/2010/main" val="358011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C94B8-D4FE-5544-9147-96ADF13F02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9D9CB5-B641-FE45-9E44-A8EBED24D7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69F97-DBF5-6F4B-A276-BE130ED39D0C}"/>
              </a:ext>
            </a:extLst>
          </p:cNvPr>
          <p:cNvSpPr>
            <a:spLocks noGrp="1"/>
          </p:cNvSpPr>
          <p:nvPr>
            <p:ph type="dt" sz="half" idx="10"/>
          </p:nvPr>
        </p:nvSpPr>
        <p:spPr/>
        <p:txBody>
          <a:bodyPr/>
          <a:lstStyle/>
          <a:p>
            <a:fld id="{55306867-AF01-C443-B024-762279F564B9}" type="datetimeFigureOut">
              <a:rPr lang="en-US" smtClean="0"/>
              <a:t>2/3/21</a:t>
            </a:fld>
            <a:endParaRPr lang="en-US"/>
          </a:p>
        </p:txBody>
      </p:sp>
      <p:sp>
        <p:nvSpPr>
          <p:cNvPr id="5" name="Footer Placeholder 4">
            <a:extLst>
              <a:ext uri="{FF2B5EF4-FFF2-40B4-BE49-F238E27FC236}">
                <a16:creationId xmlns:a16="http://schemas.microsoft.com/office/drawing/2014/main" id="{58A7A39D-36AF-1242-B610-4C3FF6F9E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34ECB-432C-E946-ADB2-B6F2E7697534}"/>
              </a:ext>
            </a:extLst>
          </p:cNvPr>
          <p:cNvSpPr>
            <a:spLocks noGrp="1"/>
          </p:cNvSpPr>
          <p:nvPr>
            <p:ph type="sldNum" sz="quarter" idx="12"/>
          </p:nvPr>
        </p:nvSpPr>
        <p:spPr/>
        <p:txBody>
          <a:bodyPr/>
          <a:lstStyle/>
          <a:p>
            <a:fld id="{88CCB4D6-F1FE-0E44-89A7-1582ED156483}" type="slidenum">
              <a:rPr lang="en-US" smtClean="0"/>
              <a:t>‹#›</a:t>
            </a:fld>
            <a:endParaRPr lang="en-US"/>
          </a:p>
        </p:txBody>
      </p:sp>
    </p:spTree>
    <p:extLst>
      <p:ext uri="{BB962C8B-B14F-4D97-AF65-F5344CB8AC3E}">
        <p14:creationId xmlns:p14="http://schemas.microsoft.com/office/powerpoint/2010/main" val="321015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7423-9293-0143-9840-3FD28BFAF0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124FB-418B-7440-B6C9-7354891A04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200A6-0E17-5744-BA5D-CFB51B268907}"/>
              </a:ext>
            </a:extLst>
          </p:cNvPr>
          <p:cNvSpPr>
            <a:spLocks noGrp="1"/>
          </p:cNvSpPr>
          <p:nvPr>
            <p:ph type="dt" sz="half" idx="10"/>
          </p:nvPr>
        </p:nvSpPr>
        <p:spPr/>
        <p:txBody>
          <a:bodyPr/>
          <a:lstStyle/>
          <a:p>
            <a:fld id="{55306867-AF01-C443-B024-762279F564B9}" type="datetimeFigureOut">
              <a:rPr lang="en-US" smtClean="0"/>
              <a:t>2/3/21</a:t>
            </a:fld>
            <a:endParaRPr lang="en-US"/>
          </a:p>
        </p:txBody>
      </p:sp>
      <p:sp>
        <p:nvSpPr>
          <p:cNvPr id="5" name="Footer Placeholder 4">
            <a:extLst>
              <a:ext uri="{FF2B5EF4-FFF2-40B4-BE49-F238E27FC236}">
                <a16:creationId xmlns:a16="http://schemas.microsoft.com/office/drawing/2014/main" id="{B91B0613-DA46-0B4B-BA05-C4D675FF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C042D-08E1-FB4E-B3E0-3BE940FE8E4A}"/>
              </a:ext>
            </a:extLst>
          </p:cNvPr>
          <p:cNvSpPr>
            <a:spLocks noGrp="1"/>
          </p:cNvSpPr>
          <p:nvPr>
            <p:ph type="sldNum" sz="quarter" idx="12"/>
          </p:nvPr>
        </p:nvSpPr>
        <p:spPr/>
        <p:txBody>
          <a:bodyPr/>
          <a:lstStyle/>
          <a:p>
            <a:fld id="{88CCB4D6-F1FE-0E44-89A7-1582ED156483}" type="slidenum">
              <a:rPr lang="en-US" smtClean="0"/>
              <a:t>‹#›</a:t>
            </a:fld>
            <a:endParaRPr lang="en-US"/>
          </a:p>
        </p:txBody>
      </p:sp>
    </p:spTree>
    <p:extLst>
      <p:ext uri="{BB962C8B-B14F-4D97-AF65-F5344CB8AC3E}">
        <p14:creationId xmlns:p14="http://schemas.microsoft.com/office/powerpoint/2010/main" val="298003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A847-374E-EB42-A24E-19BA2B1012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CDB809-4946-F849-AFBE-5D024AEDE7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FC4049-673A-8943-B0BC-0C4623318181}"/>
              </a:ext>
            </a:extLst>
          </p:cNvPr>
          <p:cNvSpPr>
            <a:spLocks noGrp="1"/>
          </p:cNvSpPr>
          <p:nvPr>
            <p:ph type="dt" sz="half" idx="10"/>
          </p:nvPr>
        </p:nvSpPr>
        <p:spPr/>
        <p:txBody>
          <a:bodyPr/>
          <a:lstStyle/>
          <a:p>
            <a:fld id="{55306867-AF01-C443-B024-762279F564B9}" type="datetimeFigureOut">
              <a:rPr lang="en-US" smtClean="0"/>
              <a:t>2/3/21</a:t>
            </a:fld>
            <a:endParaRPr lang="en-US"/>
          </a:p>
        </p:txBody>
      </p:sp>
      <p:sp>
        <p:nvSpPr>
          <p:cNvPr id="5" name="Footer Placeholder 4">
            <a:extLst>
              <a:ext uri="{FF2B5EF4-FFF2-40B4-BE49-F238E27FC236}">
                <a16:creationId xmlns:a16="http://schemas.microsoft.com/office/drawing/2014/main" id="{DF4A5D02-EFA1-FB42-A3CF-7D152E042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D896A-9401-B84C-9671-360CE9E36DA6}"/>
              </a:ext>
            </a:extLst>
          </p:cNvPr>
          <p:cNvSpPr>
            <a:spLocks noGrp="1"/>
          </p:cNvSpPr>
          <p:nvPr>
            <p:ph type="sldNum" sz="quarter" idx="12"/>
          </p:nvPr>
        </p:nvSpPr>
        <p:spPr/>
        <p:txBody>
          <a:bodyPr/>
          <a:lstStyle/>
          <a:p>
            <a:fld id="{88CCB4D6-F1FE-0E44-89A7-1582ED156483}" type="slidenum">
              <a:rPr lang="en-US" smtClean="0"/>
              <a:t>‹#›</a:t>
            </a:fld>
            <a:endParaRPr lang="en-US"/>
          </a:p>
        </p:txBody>
      </p:sp>
    </p:spTree>
    <p:extLst>
      <p:ext uri="{BB962C8B-B14F-4D97-AF65-F5344CB8AC3E}">
        <p14:creationId xmlns:p14="http://schemas.microsoft.com/office/powerpoint/2010/main" val="261344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2AD5-EFAE-CF4C-93F8-8AD5DE650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AED2E-4438-5F46-BE2D-31445E8CBB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5AD43-86B1-6B47-A970-AB8B44ED32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0F978A-4277-4D4E-A7C1-E56CFCA1268D}"/>
              </a:ext>
            </a:extLst>
          </p:cNvPr>
          <p:cNvSpPr>
            <a:spLocks noGrp="1"/>
          </p:cNvSpPr>
          <p:nvPr>
            <p:ph type="dt" sz="half" idx="10"/>
          </p:nvPr>
        </p:nvSpPr>
        <p:spPr/>
        <p:txBody>
          <a:bodyPr/>
          <a:lstStyle/>
          <a:p>
            <a:fld id="{55306867-AF01-C443-B024-762279F564B9}" type="datetimeFigureOut">
              <a:rPr lang="en-US" smtClean="0"/>
              <a:t>2/3/21</a:t>
            </a:fld>
            <a:endParaRPr lang="en-US"/>
          </a:p>
        </p:txBody>
      </p:sp>
      <p:sp>
        <p:nvSpPr>
          <p:cNvPr id="6" name="Footer Placeholder 5">
            <a:extLst>
              <a:ext uri="{FF2B5EF4-FFF2-40B4-BE49-F238E27FC236}">
                <a16:creationId xmlns:a16="http://schemas.microsoft.com/office/drawing/2014/main" id="{723C97D7-3397-1645-901D-29707813C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3917D-38BC-E641-AC9A-4B9B21ACA47B}"/>
              </a:ext>
            </a:extLst>
          </p:cNvPr>
          <p:cNvSpPr>
            <a:spLocks noGrp="1"/>
          </p:cNvSpPr>
          <p:nvPr>
            <p:ph type="sldNum" sz="quarter" idx="12"/>
          </p:nvPr>
        </p:nvSpPr>
        <p:spPr/>
        <p:txBody>
          <a:bodyPr/>
          <a:lstStyle/>
          <a:p>
            <a:fld id="{88CCB4D6-F1FE-0E44-89A7-1582ED156483}" type="slidenum">
              <a:rPr lang="en-US" smtClean="0"/>
              <a:t>‹#›</a:t>
            </a:fld>
            <a:endParaRPr lang="en-US"/>
          </a:p>
        </p:txBody>
      </p:sp>
    </p:spTree>
    <p:extLst>
      <p:ext uri="{BB962C8B-B14F-4D97-AF65-F5344CB8AC3E}">
        <p14:creationId xmlns:p14="http://schemas.microsoft.com/office/powerpoint/2010/main" val="111224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8960-94D2-F643-9865-D03F5C34C1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274BC3-D81A-7840-A48D-89AFDD7E9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6590DE-4EF1-C34B-A5D5-EBAE199500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CC857-27FB-4B4D-A695-50029CA36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3995CA-ADD2-D344-8433-038A4BE391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11D217-B36E-CB40-A7A7-AF20FF23A318}"/>
              </a:ext>
            </a:extLst>
          </p:cNvPr>
          <p:cNvSpPr>
            <a:spLocks noGrp="1"/>
          </p:cNvSpPr>
          <p:nvPr>
            <p:ph type="dt" sz="half" idx="10"/>
          </p:nvPr>
        </p:nvSpPr>
        <p:spPr/>
        <p:txBody>
          <a:bodyPr/>
          <a:lstStyle/>
          <a:p>
            <a:fld id="{55306867-AF01-C443-B024-762279F564B9}" type="datetimeFigureOut">
              <a:rPr lang="en-US" smtClean="0"/>
              <a:t>2/3/21</a:t>
            </a:fld>
            <a:endParaRPr lang="en-US"/>
          </a:p>
        </p:txBody>
      </p:sp>
      <p:sp>
        <p:nvSpPr>
          <p:cNvPr id="8" name="Footer Placeholder 7">
            <a:extLst>
              <a:ext uri="{FF2B5EF4-FFF2-40B4-BE49-F238E27FC236}">
                <a16:creationId xmlns:a16="http://schemas.microsoft.com/office/drawing/2014/main" id="{D25CA4A7-10A1-6B4C-99AF-7E16E21323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25B54E-F8B5-EA4B-85F4-D29D8E8DABA3}"/>
              </a:ext>
            </a:extLst>
          </p:cNvPr>
          <p:cNvSpPr>
            <a:spLocks noGrp="1"/>
          </p:cNvSpPr>
          <p:nvPr>
            <p:ph type="sldNum" sz="quarter" idx="12"/>
          </p:nvPr>
        </p:nvSpPr>
        <p:spPr/>
        <p:txBody>
          <a:bodyPr/>
          <a:lstStyle/>
          <a:p>
            <a:fld id="{88CCB4D6-F1FE-0E44-89A7-1582ED156483}" type="slidenum">
              <a:rPr lang="en-US" smtClean="0"/>
              <a:t>‹#›</a:t>
            </a:fld>
            <a:endParaRPr lang="en-US"/>
          </a:p>
        </p:txBody>
      </p:sp>
    </p:spTree>
    <p:extLst>
      <p:ext uri="{BB962C8B-B14F-4D97-AF65-F5344CB8AC3E}">
        <p14:creationId xmlns:p14="http://schemas.microsoft.com/office/powerpoint/2010/main" val="196195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3CA1-F171-A148-B1E0-9BF257501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E27C9-A842-A840-9B72-AF0FBFB291C5}"/>
              </a:ext>
            </a:extLst>
          </p:cNvPr>
          <p:cNvSpPr>
            <a:spLocks noGrp="1"/>
          </p:cNvSpPr>
          <p:nvPr>
            <p:ph type="dt" sz="half" idx="10"/>
          </p:nvPr>
        </p:nvSpPr>
        <p:spPr/>
        <p:txBody>
          <a:bodyPr/>
          <a:lstStyle/>
          <a:p>
            <a:fld id="{55306867-AF01-C443-B024-762279F564B9}" type="datetimeFigureOut">
              <a:rPr lang="en-US" smtClean="0"/>
              <a:t>2/3/21</a:t>
            </a:fld>
            <a:endParaRPr lang="en-US"/>
          </a:p>
        </p:txBody>
      </p:sp>
      <p:sp>
        <p:nvSpPr>
          <p:cNvPr id="4" name="Footer Placeholder 3">
            <a:extLst>
              <a:ext uri="{FF2B5EF4-FFF2-40B4-BE49-F238E27FC236}">
                <a16:creationId xmlns:a16="http://schemas.microsoft.com/office/drawing/2014/main" id="{1F4E9B79-386D-5E47-8F05-34FCF528B3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E1E657-1A46-924B-94CF-52311CB96D06}"/>
              </a:ext>
            </a:extLst>
          </p:cNvPr>
          <p:cNvSpPr>
            <a:spLocks noGrp="1"/>
          </p:cNvSpPr>
          <p:nvPr>
            <p:ph type="sldNum" sz="quarter" idx="12"/>
          </p:nvPr>
        </p:nvSpPr>
        <p:spPr/>
        <p:txBody>
          <a:bodyPr/>
          <a:lstStyle/>
          <a:p>
            <a:fld id="{88CCB4D6-F1FE-0E44-89A7-1582ED156483}" type="slidenum">
              <a:rPr lang="en-US" smtClean="0"/>
              <a:t>‹#›</a:t>
            </a:fld>
            <a:endParaRPr lang="en-US"/>
          </a:p>
        </p:txBody>
      </p:sp>
    </p:spTree>
    <p:extLst>
      <p:ext uri="{BB962C8B-B14F-4D97-AF65-F5344CB8AC3E}">
        <p14:creationId xmlns:p14="http://schemas.microsoft.com/office/powerpoint/2010/main" val="183167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F9F76F-5D04-3743-8134-088626ECB58D}"/>
              </a:ext>
            </a:extLst>
          </p:cNvPr>
          <p:cNvSpPr>
            <a:spLocks noGrp="1"/>
          </p:cNvSpPr>
          <p:nvPr>
            <p:ph type="dt" sz="half" idx="10"/>
          </p:nvPr>
        </p:nvSpPr>
        <p:spPr/>
        <p:txBody>
          <a:bodyPr/>
          <a:lstStyle/>
          <a:p>
            <a:fld id="{55306867-AF01-C443-B024-762279F564B9}" type="datetimeFigureOut">
              <a:rPr lang="en-US" smtClean="0"/>
              <a:t>2/3/21</a:t>
            </a:fld>
            <a:endParaRPr lang="en-US"/>
          </a:p>
        </p:txBody>
      </p:sp>
      <p:sp>
        <p:nvSpPr>
          <p:cNvPr id="3" name="Footer Placeholder 2">
            <a:extLst>
              <a:ext uri="{FF2B5EF4-FFF2-40B4-BE49-F238E27FC236}">
                <a16:creationId xmlns:a16="http://schemas.microsoft.com/office/drawing/2014/main" id="{44352FEA-C29B-E74A-B204-FDE1D19F9E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21BA00-857E-674A-A2B5-870B63E253B1}"/>
              </a:ext>
            </a:extLst>
          </p:cNvPr>
          <p:cNvSpPr>
            <a:spLocks noGrp="1"/>
          </p:cNvSpPr>
          <p:nvPr>
            <p:ph type="sldNum" sz="quarter" idx="12"/>
          </p:nvPr>
        </p:nvSpPr>
        <p:spPr/>
        <p:txBody>
          <a:bodyPr/>
          <a:lstStyle/>
          <a:p>
            <a:fld id="{88CCB4D6-F1FE-0E44-89A7-1582ED156483}" type="slidenum">
              <a:rPr lang="en-US" smtClean="0"/>
              <a:t>‹#›</a:t>
            </a:fld>
            <a:endParaRPr lang="en-US"/>
          </a:p>
        </p:txBody>
      </p:sp>
    </p:spTree>
    <p:extLst>
      <p:ext uri="{BB962C8B-B14F-4D97-AF65-F5344CB8AC3E}">
        <p14:creationId xmlns:p14="http://schemas.microsoft.com/office/powerpoint/2010/main" val="207204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AEF0-F673-A34C-B928-0FCDA23F2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F079BA-DACB-A543-B45F-BD2648F229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6D4399-2678-134B-935E-59B1503AE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8C34C6-27E8-7E45-A2F0-D153CA2FF320}"/>
              </a:ext>
            </a:extLst>
          </p:cNvPr>
          <p:cNvSpPr>
            <a:spLocks noGrp="1"/>
          </p:cNvSpPr>
          <p:nvPr>
            <p:ph type="dt" sz="half" idx="10"/>
          </p:nvPr>
        </p:nvSpPr>
        <p:spPr/>
        <p:txBody>
          <a:bodyPr/>
          <a:lstStyle/>
          <a:p>
            <a:fld id="{55306867-AF01-C443-B024-762279F564B9}" type="datetimeFigureOut">
              <a:rPr lang="en-US" smtClean="0"/>
              <a:t>2/3/21</a:t>
            </a:fld>
            <a:endParaRPr lang="en-US"/>
          </a:p>
        </p:txBody>
      </p:sp>
      <p:sp>
        <p:nvSpPr>
          <p:cNvPr id="6" name="Footer Placeholder 5">
            <a:extLst>
              <a:ext uri="{FF2B5EF4-FFF2-40B4-BE49-F238E27FC236}">
                <a16:creationId xmlns:a16="http://schemas.microsoft.com/office/drawing/2014/main" id="{A78E15DE-C273-3B43-B993-E323D277D4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FA694-7C6F-034B-950F-65E07F4852E1}"/>
              </a:ext>
            </a:extLst>
          </p:cNvPr>
          <p:cNvSpPr>
            <a:spLocks noGrp="1"/>
          </p:cNvSpPr>
          <p:nvPr>
            <p:ph type="sldNum" sz="quarter" idx="12"/>
          </p:nvPr>
        </p:nvSpPr>
        <p:spPr/>
        <p:txBody>
          <a:bodyPr/>
          <a:lstStyle/>
          <a:p>
            <a:fld id="{88CCB4D6-F1FE-0E44-89A7-1582ED156483}" type="slidenum">
              <a:rPr lang="en-US" smtClean="0"/>
              <a:t>‹#›</a:t>
            </a:fld>
            <a:endParaRPr lang="en-US"/>
          </a:p>
        </p:txBody>
      </p:sp>
    </p:spTree>
    <p:extLst>
      <p:ext uri="{BB962C8B-B14F-4D97-AF65-F5344CB8AC3E}">
        <p14:creationId xmlns:p14="http://schemas.microsoft.com/office/powerpoint/2010/main" val="241403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F3C7-87A0-1B4F-BC9C-713A7A21E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C1FFBC-1881-2E45-8BBB-96335B45C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E6A5BB-D570-A84E-ACCF-41E34DA74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362196-E949-BF4E-8200-B4173E185A93}"/>
              </a:ext>
            </a:extLst>
          </p:cNvPr>
          <p:cNvSpPr>
            <a:spLocks noGrp="1"/>
          </p:cNvSpPr>
          <p:nvPr>
            <p:ph type="dt" sz="half" idx="10"/>
          </p:nvPr>
        </p:nvSpPr>
        <p:spPr/>
        <p:txBody>
          <a:bodyPr/>
          <a:lstStyle/>
          <a:p>
            <a:fld id="{55306867-AF01-C443-B024-762279F564B9}" type="datetimeFigureOut">
              <a:rPr lang="en-US" smtClean="0"/>
              <a:t>2/3/21</a:t>
            </a:fld>
            <a:endParaRPr lang="en-US"/>
          </a:p>
        </p:txBody>
      </p:sp>
      <p:sp>
        <p:nvSpPr>
          <p:cNvPr id="6" name="Footer Placeholder 5">
            <a:extLst>
              <a:ext uri="{FF2B5EF4-FFF2-40B4-BE49-F238E27FC236}">
                <a16:creationId xmlns:a16="http://schemas.microsoft.com/office/drawing/2014/main" id="{72DF71B8-70FA-0243-BF31-B937B31F4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CEBF1-2BCF-D141-9799-0A7913D963C1}"/>
              </a:ext>
            </a:extLst>
          </p:cNvPr>
          <p:cNvSpPr>
            <a:spLocks noGrp="1"/>
          </p:cNvSpPr>
          <p:nvPr>
            <p:ph type="sldNum" sz="quarter" idx="12"/>
          </p:nvPr>
        </p:nvSpPr>
        <p:spPr/>
        <p:txBody>
          <a:bodyPr/>
          <a:lstStyle/>
          <a:p>
            <a:fld id="{88CCB4D6-F1FE-0E44-89A7-1582ED156483}" type="slidenum">
              <a:rPr lang="en-US" smtClean="0"/>
              <a:t>‹#›</a:t>
            </a:fld>
            <a:endParaRPr lang="en-US"/>
          </a:p>
        </p:txBody>
      </p:sp>
    </p:spTree>
    <p:extLst>
      <p:ext uri="{BB962C8B-B14F-4D97-AF65-F5344CB8AC3E}">
        <p14:creationId xmlns:p14="http://schemas.microsoft.com/office/powerpoint/2010/main" val="41831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79005E-9B9B-0541-8549-5BB7D9003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D21EC2-C6D5-514D-87AF-759FD8EA62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928DA-6A69-0F4F-8086-01FC132A3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06867-AF01-C443-B024-762279F564B9}" type="datetimeFigureOut">
              <a:rPr lang="en-US" smtClean="0"/>
              <a:t>2/3/21</a:t>
            </a:fld>
            <a:endParaRPr lang="en-US"/>
          </a:p>
        </p:txBody>
      </p:sp>
      <p:sp>
        <p:nvSpPr>
          <p:cNvPr id="5" name="Footer Placeholder 4">
            <a:extLst>
              <a:ext uri="{FF2B5EF4-FFF2-40B4-BE49-F238E27FC236}">
                <a16:creationId xmlns:a16="http://schemas.microsoft.com/office/drawing/2014/main" id="{14B2F59D-9623-8F45-BE77-81E31AAA63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8B3284-3605-CE46-8909-546B9C12B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CB4D6-F1FE-0E44-89A7-1582ED156483}" type="slidenum">
              <a:rPr lang="en-US" smtClean="0"/>
              <a:t>‹#›</a:t>
            </a:fld>
            <a:endParaRPr lang="en-US"/>
          </a:p>
        </p:txBody>
      </p:sp>
    </p:spTree>
    <p:extLst>
      <p:ext uri="{BB962C8B-B14F-4D97-AF65-F5344CB8AC3E}">
        <p14:creationId xmlns:p14="http://schemas.microsoft.com/office/powerpoint/2010/main" val="285553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56C3C7-45AA-8446-A795-350AFDE9846F}"/>
              </a:ext>
            </a:extLst>
          </p:cNvPr>
          <p:cNvPicPr>
            <a:picLocks noChangeAspect="1"/>
          </p:cNvPicPr>
          <p:nvPr/>
        </p:nvPicPr>
        <p:blipFill>
          <a:blip r:embed="rId3"/>
          <a:stretch>
            <a:fillRect/>
          </a:stretch>
        </p:blipFill>
        <p:spPr>
          <a:xfrm>
            <a:off x="-484909" y="0"/>
            <a:ext cx="12676909" cy="6858000"/>
          </a:xfrm>
          <a:prstGeom prst="rect">
            <a:avLst/>
          </a:prstGeom>
        </p:spPr>
      </p:pic>
      <p:sp>
        <p:nvSpPr>
          <p:cNvPr id="2" name="Title 1">
            <a:extLst>
              <a:ext uri="{FF2B5EF4-FFF2-40B4-BE49-F238E27FC236}">
                <a16:creationId xmlns:a16="http://schemas.microsoft.com/office/drawing/2014/main" id="{EF9B43BE-051C-654E-B760-A8DB04D96522}"/>
              </a:ext>
            </a:extLst>
          </p:cNvPr>
          <p:cNvSpPr>
            <a:spLocks noGrp="1"/>
          </p:cNvSpPr>
          <p:nvPr>
            <p:ph type="ctrTitle"/>
          </p:nvPr>
        </p:nvSpPr>
        <p:spPr>
          <a:xfrm>
            <a:off x="1524000" y="155468"/>
            <a:ext cx="9144000" cy="1645551"/>
          </a:xfrm>
        </p:spPr>
        <p:txBody>
          <a:bodyPr>
            <a:normAutofit fontScale="90000"/>
          </a:bodyPr>
          <a:lstStyle/>
          <a:p>
            <a:r>
              <a:rPr lang="en-US" dirty="0"/>
              <a:t>Geometry for the Selfish Herd </a:t>
            </a:r>
            <a:br>
              <a:rPr lang="en-US" dirty="0"/>
            </a:br>
            <a:r>
              <a:rPr lang="en-US" sz="4900" dirty="0"/>
              <a:t>WD Hamilton, 1971</a:t>
            </a:r>
            <a:endParaRPr lang="en-US" dirty="0"/>
          </a:p>
        </p:txBody>
      </p:sp>
      <p:sp>
        <p:nvSpPr>
          <p:cNvPr id="3" name="Subtitle 2">
            <a:extLst>
              <a:ext uri="{FF2B5EF4-FFF2-40B4-BE49-F238E27FC236}">
                <a16:creationId xmlns:a16="http://schemas.microsoft.com/office/drawing/2014/main" id="{13B9A997-26CB-2D41-A2C0-EDCE96E5A2F5}"/>
              </a:ext>
            </a:extLst>
          </p:cNvPr>
          <p:cNvSpPr>
            <a:spLocks noGrp="1"/>
          </p:cNvSpPr>
          <p:nvPr>
            <p:ph type="subTitle" idx="1"/>
          </p:nvPr>
        </p:nvSpPr>
        <p:spPr>
          <a:xfrm>
            <a:off x="1281545" y="6376113"/>
            <a:ext cx="9144000" cy="481888"/>
          </a:xfrm>
        </p:spPr>
        <p:txBody>
          <a:bodyPr/>
          <a:lstStyle/>
          <a:p>
            <a:r>
              <a:rPr lang="en-US" dirty="0">
                <a:solidFill>
                  <a:schemeClr val="bg1"/>
                </a:solidFill>
              </a:rPr>
              <a:t>a short interactive simulation by Emily Levy</a:t>
            </a:r>
          </a:p>
        </p:txBody>
      </p:sp>
      <p:sp>
        <p:nvSpPr>
          <p:cNvPr id="8" name="TextBox 7">
            <a:extLst>
              <a:ext uri="{FF2B5EF4-FFF2-40B4-BE49-F238E27FC236}">
                <a16:creationId xmlns:a16="http://schemas.microsoft.com/office/drawing/2014/main" id="{722794F9-4450-1E44-9ED7-E2D808061010}"/>
              </a:ext>
            </a:extLst>
          </p:cNvPr>
          <p:cNvSpPr txBox="1"/>
          <p:nvPr/>
        </p:nvSpPr>
        <p:spPr>
          <a:xfrm>
            <a:off x="11392933" y="6488668"/>
            <a:ext cx="558166" cy="369332"/>
          </a:xfrm>
          <a:prstGeom prst="rect">
            <a:avLst/>
          </a:prstGeom>
          <a:noFill/>
        </p:spPr>
        <p:txBody>
          <a:bodyPr wrap="none" rtlCol="0">
            <a:spAutoFit/>
          </a:bodyPr>
          <a:lstStyle/>
          <a:p>
            <a:r>
              <a:rPr lang="en-US" dirty="0">
                <a:solidFill>
                  <a:schemeClr val="bg1"/>
                </a:solidFill>
              </a:rPr>
              <a:t>BBC</a:t>
            </a:r>
          </a:p>
        </p:txBody>
      </p:sp>
    </p:spTree>
    <p:extLst>
      <p:ext uri="{BB962C8B-B14F-4D97-AF65-F5344CB8AC3E}">
        <p14:creationId xmlns:p14="http://schemas.microsoft.com/office/powerpoint/2010/main" val="255720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362969E6-2ED8-E94A-A9CE-F91CECB5753E}"/>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9380" y="1562469"/>
            <a:ext cx="661265" cy="478076"/>
          </a:xfrm>
          <a:prstGeom prst="rect">
            <a:avLst/>
          </a:prstGeom>
        </p:spPr>
      </p:pic>
      <p:pic>
        <p:nvPicPr>
          <p:cNvPr id="19" name="Picture 18">
            <a:extLst>
              <a:ext uri="{FF2B5EF4-FFF2-40B4-BE49-F238E27FC236}">
                <a16:creationId xmlns:a16="http://schemas.microsoft.com/office/drawing/2014/main" id="{8B6BB96C-586A-B748-A351-FCCFAE8FD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8435" y="12201"/>
            <a:ext cx="661265" cy="478076"/>
          </a:xfrm>
          <a:prstGeom prst="rect">
            <a:avLst/>
          </a:prstGeom>
        </p:spPr>
      </p:pic>
      <p:pic>
        <p:nvPicPr>
          <p:cNvPr id="20" name="Picture 19">
            <a:extLst>
              <a:ext uri="{FF2B5EF4-FFF2-40B4-BE49-F238E27FC236}">
                <a16:creationId xmlns:a16="http://schemas.microsoft.com/office/drawing/2014/main" id="{EB5CF917-F449-DD4C-9043-01AF788724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2850" y="343407"/>
            <a:ext cx="661265" cy="478076"/>
          </a:xfrm>
          <a:prstGeom prst="rect">
            <a:avLst/>
          </a:prstGeom>
        </p:spPr>
      </p:pic>
      <p:pic>
        <p:nvPicPr>
          <p:cNvPr id="22" name="Picture 21">
            <a:extLst>
              <a:ext uri="{FF2B5EF4-FFF2-40B4-BE49-F238E27FC236}">
                <a16:creationId xmlns:a16="http://schemas.microsoft.com/office/drawing/2014/main" id="{F4BBDCBB-9711-1346-BC94-E320E171B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63320" y="973625"/>
            <a:ext cx="661265" cy="478076"/>
          </a:xfrm>
          <a:prstGeom prst="rect">
            <a:avLst/>
          </a:prstGeom>
        </p:spPr>
      </p:pic>
      <p:pic>
        <p:nvPicPr>
          <p:cNvPr id="23" name="Picture 22">
            <a:extLst>
              <a:ext uri="{FF2B5EF4-FFF2-40B4-BE49-F238E27FC236}">
                <a16:creationId xmlns:a16="http://schemas.microsoft.com/office/drawing/2014/main" id="{C0230858-13AD-294C-8295-46CF3F86F8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8608" y="1625975"/>
            <a:ext cx="661265" cy="478076"/>
          </a:xfrm>
          <a:prstGeom prst="rect">
            <a:avLst/>
          </a:prstGeom>
        </p:spPr>
      </p:pic>
      <p:pic>
        <p:nvPicPr>
          <p:cNvPr id="24" name="Picture 23">
            <a:extLst>
              <a:ext uri="{FF2B5EF4-FFF2-40B4-BE49-F238E27FC236}">
                <a16:creationId xmlns:a16="http://schemas.microsoft.com/office/drawing/2014/main" id="{97B6B7CD-3E53-E745-8740-713E5B3287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07448" y="3856153"/>
            <a:ext cx="661265" cy="478076"/>
          </a:xfrm>
          <a:prstGeom prst="rect">
            <a:avLst/>
          </a:prstGeom>
        </p:spPr>
      </p:pic>
      <p:pic>
        <p:nvPicPr>
          <p:cNvPr id="25" name="Picture 24">
            <a:extLst>
              <a:ext uri="{FF2B5EF4-FFF2-40B4-BE49-F238E27FC236}">
                <a16:creationId xmlns:a16="http://schemas.microsoft.com/office/drawing/2014/main" id="{CF47C180-DBFB-2540-B499-C9106B0AF1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5268" y="2793314"/>
            <a:ext cx="661265" cy="478076"/>
          </a:xfrm>
          <a:prstGeom prst="rect">
            <a:avLst/>
          </a:prstGeom>
        </p:spPr>
      </p:pic>
      <p:pic>
        <p:nvPicPr>
          <p:cNvPr id="26" name="Picture 25">
            <a:extLst>
              <a:ext uri="{FF2B5EF4-FFF2-40B4-BE49-F238E27FC236}">
                <a16:creationId xmlns:a16="http://schemas.microsoft.com/office/drawing/2014/main" id="{B2C06B9A-7F93-AE43-AC9B-9D1CFAB97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220" y="5805030"/>
            <a:ext cx="661265" cy="478076"/>
          </a:xfrm>
          <a:prstGeom prst="rect">
            <a:avLst/>
          </a:prstGeom>
        </p:spPr>
      </p:pic>
      <p:pic>
        <p:nvPicPr>
          <p:cNvPr id="27" name="Picture 26">
            <a:extLst>
              <a:ext uri="{FF2B5EF4-FFF2-40B4-BE49-F238E27FC236}">
                <a16:creationId xmlns:a16="http://schemas.microsoft.com/office/drawing/2014/main" id="{264DEAF4-45CB-EA42-8593-143D5E877C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7907" y="6379924"/>
            <a:ext cx="661265" cy="478076"/>
          </a:xfrm>
          <a:prstGeom prst="rect">
            <a:avLst/>
          </a:prstGeom>
        </p:spPr>
      </p:pic>
      <p:pic>
        <p:nvPicPr>
          <p:cNvPr id="28" name="Picture 27">
            <a:extLst>
              <a:ext uri="{FF2B5EF4-FFF2-40B4-BE49-F238E27FC236}">
                <a16:creationId xmlns:a16="http://schemas.microsoft.com/office/drawing/2014/main" id="{6C5EEB07-F30B-BA4E-A99A-1429193068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7153" y="4658048"/>
            <a:ext cx="661265" cy="478076"/>
          </a:xfrm>
          <a:prstGeom prst="rect">
            <a:avLst/>
          </a:prstGeom>
        </p:spPr>
      </p:pic>
      <p:pic>
        <p:nvPicPr>
          <p:cNvPr id="29" name="Picture 28">
            <a:extLst>
              <a:ext uri="{FF2B5EF4-FFF2-40B4-BE49-F238E27FC236}">
                <a16:creationId xmlns:a16="http://schemas.microsoft.com/office/drawing/2014/main" id="{7844DA86-7D36-F54C-BBD3-85EC2DDF50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5070" y="3899881"/>
            <a:ext cx="661265" cy="478076"/>
          </a:xfrm>
          <a:prstGeom prst="rect">
            <a:avLst/>
          </a:prstGeom>
        </p:spPr>
      </p:pic>
      <p:sp>
        <p:nvSpPr>
          <p:cNvPr id="30" name="TextBox 29">
            <a:extLst>
              <a:ext uri="{FF2B5EF4-FFF2-40B4-BE49-F238E27FC236}">
                <a16:creationId xmlns:a16="http://schemas.microsoft.com/office/drawing/2014/main" id="{B9A1D9A2-AD4C-F240-82FF-C40F13E6CFC6}"/>
              </a:ext>
            </a:extLst>
          </p:cNvPr>
          <p:cNvSpPr txBox="1"/>
          <p:nvPr/>
        </p:nvSpPr>
        <p:spPr>
          <a:xfrm>
            <a:off x="10681650" y="6088559"/>
            <a:ext cx="1510350" cy="769441"/>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Lily pad: Linseed studio</a:t>
            </a:r>
          </a:p>
          <a:p>
            <a:r>
              <a:rPr lang="en-US" sz="1100" dirty="0"/>
              <a:t>Noun Project</a:t>
            </a:r>
          </a:p>
        </p:txBody>
      </p:sp>
      <p:pic>
        <p:nvPicPr>
          <p:cNvPr id="31" name="Picture 30">
            <a:extLst>
              <a:ext uri="{FF2B5EF4-FFF2-40B4-BE49-F238E27FC236}">
                <a16:creationId xmlns:a16="http://schemas.microsoft.com/office/drawing/2014/main" id="{12D5D664-737D-B84D-975E-CE1BBF70F1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55967" y="3395049"/>
            <a:ext cx="1231669" cy="965663"/>
          </a:xfrm>
          <a:prstGeom prst="rect">
            <a:avLst/>
          </a:prstGeom>
        </p:spPr>
      </p:pic>
      <p:pic>
        <p:nvPicPr>
          <p:cNvPr id="32" name="Picture 31">
            <a:extLst>
              <a:ext uri="{FF2B5EF4-FFF2-40B4-BE49-F238E27FC236}">
                <a16:creationId xmlns:a16="http://schemas.microsoft.com/office/drawing/2014/main" id="{8E634409-3275-3142-B063-BFEA3D8CBE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8430759">
            <a:off x="4371801" y="4396985"/>
            <a:ext cx="1231669" cy="965663"/>
          </a:xfrm>
          <a:prstGeom prst="rect">
            <a:avLst/>
          </a:prstGeom>
        </p:spPr>
      </p:pic>
      <p:sp>
        <p:nvSpPr>
          <p:cNvPr id="21" name="TextBox 20">
            <a:extLst>
              <a:ext uri="{FF2B5EF4-FFF2-40B4-BE49-F238E27FC236}">
                <a16:creationId xmlns:a16="http://schemas.microsoft.com/office/drawing/2014/main" id="{5B1EF07C-4D7E-1B45-9ABC-AD9B0D6B025F}"/>
              </a:ext>
            </a:extLst>
          </p:cNvPr>
          <p:cNvSpPr txBox="1"/>
          <p:nvPr/>
        </p:nvSpPr>
        <p:spPr>
          <a:xfrm>
            <a:off x="3861357" y="2277298"/>
            <a:ext cx="4387381" cy="2062103"/>
          </a:xfrm>
          <a:prstGeom prst="rect">
            <a:avLst/>
          </a:prstGeom>
          <a:solidFill>
            <a:schemeClr val="bg1"/>
          </a:solidFill>
        </p:spPr>
        <p:txBody>
          <a:bodyPr wrap="square" rtlCol="0">
            <a:spAutoFit/>
          </a:bodyPr>
          <a:lstStyle/>
          <a:p>
            <a:r>
              <a:rPr lang="en-US" sz="3200" dirty="0"/>
              <a:t>Knowing that the snake is about the appear, will the frogs be content with their initial positions?</a:t>
            </a:r>
          </a:p>
        </p:txBody>
      </p:sp>
    </p:spTree>
    <p:extLst>
      <p:ext uri="{BB962C8B-B14F-4D97-AF65-F5344CB8AC3E}">
        <p14:creationId xmlns:p14="http://schemas.microsoft.com/office/powerpoint/2010/main" val="135469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E-6 -4.44444E-6 C -0.00078 0.00162 -0.00143 0.00394 -0.00247 0.00533 C -0.00299 0.00602 -0.00377 0.00579 -0.00429 0.00649 C -0.00494 0.00741 -0.00507 0.00903 -0.0056 0.00996 C -0.00729 0.0132 -0.00729 0.01135 -0.00924 0.0132 C -0.00989 0.01412 -0.01041 0.01505 -0.01106 0.01575 C -0.01315 0.01783 -0.01328 0.0176 -0.01536 0.01899 C -0.01601 0.01991 -0.01653 0.02153 -0.01718 0.02246 C -0.02187 0.02963 -0.01666 0.02037 -0.02031 0.02709 C -0.02174 0.03519 -0.01966 0.0257 -0.02278 0.03241 C -0.0233 0.03403 -0.02356 0.03565 -0.02395 0.03704 C -0.02448 0.03866 -0.02526 0.04005 -0.02578 0.04167 C -0.0263 0.04306 -0.02656 0.04468 -0.02708 0.04607 C -0.02786 0.04862 -0.02955 0.05278 -0.02955 0.05301 C -0.02968 0.05417 -0.02981 0.05533 -0.03007 0.05649 C -0.03046 0.05764 -0.03112 0.05857 -0.03138 0.05973 C -0.03164 0.06135 -0.03164 0.06297 -0.03203 0.06436 C -0.03229 0.06575 -0.03294 0.06713 -0.0332 0.06899 C -0.03372 0.07153 -0.03424 0.07778 -0.03437 0.0801 C -0.03424 0.0882 -0.03411 0.09607 -0.03385 0.10394 C -0.03372 0.10533 -0.03359 0.10695 -0.0332 0.10857 C -0.03294 0.10973 -0.03229 0.11065 -0.03203 0.11181 C -0.0306 0.11667 -0.03229 0.11412 -0.03007 0.11968 C -0.02968 0.12084 -0.0289 0.122 -0.02825 0.12315 C -0.02708 0.1301 -0.02812 0.1257 -0.02343 0.13426 L -0.02031 0.14005 C -0.01992 0.14075 -0.01953 0.1419 -0.01901 0.14237 L -0.01718 0.14468 C -0.01679 0.14584 -0.01653 0.147 -0.01601 0.14792 C -0.01484 0.15 -0.01315 0.15047 -0.01171 0.15139 C -0.01119 0.15162 -0.00781 0.1544 -0.00677 0.15463 C -0.00429 0.15579 -0.00182 0.15625 0.00065 0.15718 L 0.00365 0.15834 L 0.03933 0.15718 C 0.03998 0.15718 0.0405 0.15625 0.04115 0.15602 C 0.04232 0.15556 0.04362 0.15533 0.0448 0.15463 C 0.04649 0.15417 0.04974 0.15255 0.04974 0.15278 L 0.04675 0.15834 C 0.0461 0.15926 0.04571 0.16112 0.0448 0.16158 L 0.04297 0.16274 C 0.03998 0.16644 0.04167 0.16412 0.03815 0.17061 C 0.0375 0.17176 0.03698 0.17338 0.0362 0.17408 C 0.03542 0.17477 0.03451 0.17524 0.03373 0.17639 C 0.03204 0.17871 0.03151 0.18125 0.03008 0.18426 C 0.0293 0.18588 0.02852 0.18727 0.02761 0.18866 C 0.02748 0.19028 0.02735 0.1919 0.02709 0.19329 C 0.0267 0.19445 0.02605 0.19537 0.02579 0.19676 C 0.02539 0.19885 0.02539 0.20116 0.02513 0.20348 C 0.02539 0.21135 0.02552 0.21945 0.02579 0.22732 C 0.02592 0.22917 0.02631 0.23102 0.02644 0.23287 C 0.02696 0.23866 0.02696 0.24121 0.02761 0.24653 C 0.02774 0.24769 0.02813 0.24862 0.02826 0.25 C 0.02878 0.25325 0.02904 0.2595 0.03008 0.26227 C 0.03047 0.26366 0.03099 0.26459 0.03138 0.26575 C 0.03438 0.27686 0.03099 0.2669 0.03373 0.27477 C 0.03399 0.27593 0.03412 0.27732 0.03438 0.27825 C 0.03516 0.28102 0.03685 0.28588 0.03815 0.28843 C 0.03881 0.28982 0.03959 0.29167 0.0405 0.29283 C 0.04857 0.30417 0.03855 0.29005 0.0448 0.29862 C 0.04753 0.30209 0.04688 0.30186 0.04974 0.3044 C 0.05144 0.30556 0.05573 0.30718 0.05651 0.30764 C 0.0573 0.30787 0.05821 0.30811 0.05899 0.30857 C 0.05964 0.30903 0.06016 0.3095 0.06081 0.30973 C 0.0625 0.31019 0.06407 0.31065 0.06576 0.31112 C 0.07006 0.31065 0.07435 0.31065 0.07865 0.30973 C 0.08099 0.3095 0.08151 0.30811 0.0836 0.30649 C 0.08412 0.30602 0.08477 0.30579 0.08542 0.30533 C 0.0862 0.3044 0.08698 0.30301 0.08789 0.30186 C 0.08907 0.30047 0.0905 0.29931 0.09154 0.29746 C 0.09193 0.29653 0.09245 0.29584 0.09284 0.29514 C 0.09349 0.29375 0.09388 0.29213 0.09467 0.29075 C 0.09519 0.28959 0.09597 0.28912 0.09649 0.28843 C 0.09779 0.28635 0.09896 0.28403 0.10013 0.28149 C 0.10756 0.26783 0.09701 0.28704 0.10391 0.27593 C 0.10495 0.27408 0.10586 0.27223 0.1069 0.27037 L 0.10821 0.26806 C 0.11081 0.27755 0.10873 0.26829 0.10873 0.28612 C 0.10873 0.29746 0.10912 0.3088 0.10938 0.32014 C 0.10951 0.32269 0.10964 0.32547 0.11003 0.32801 C 0.11029 0.32963 0.11081 0.33102 0.1112 0.33264 C 0.11172 0.33426 0.11211 0.33612 0.1125 0.3382 C 0.11263 0.33936 0.11276 0.34051 0.11302 0.34144 C 0.11342 0.3426 0.11394 0.34375 0.11433 0.34514 C 0.11472 0.34653 0.11511 0.34792 0.1155 0.34931 C 0.11628 0.35186 0.11732 0.35394 0.11797 0.35625 C 0.11836 0.35787 0.11875 0.3595 0.11927 0.36088 C 0.11967 0.36204 0.12045 0.36297 0.1211 0.36412 C 0.12175 0.36575 0.12227 0.36713 0.12292 0.36875 C 0.12748 0.38056 0.12019 0.36274 0.12605 0.37547 C 0.12644 0.37639 0.1267 0.37778 0.12722 0.37894 C 0.128 0.38033 0.12891 0.38102 0.12969 0.38218 C 0.1319 0.38565 0.12982 0.3838 0.13269 0.38681 C 0.1336 0.38774 0.13438 0.38843 0.13516 0.38912 C 0.13894 0.39213 0.13503 0.38774 0.14011 0.3926 C 0.14076 0.39306 0.14128 0.39422 0.14193 0.39468 C 0.14454 0.39676 0.1461 0.397 0.1487 0.39838 C 0.15339 0.39769 0.15821 0.39769 0.16289 0.397 C 0.16563 0.39653 0.17162 0.39468 0.17513 0.39375 C 0.17644 0.39283 0.17761 0.39213 0.17891 0.39121 C 0.17969 0.39098 0.18047 0.39051 0.18125 0.39005 C 0.18256 0.38959 0.18373 0.38843 0.18503 0.38797 C 0.1862 0.3875 0.1875 0.38727 0.18868 0.38681 C 0.19037 0.38635 0.19362 0.3845 0.19362 0.38496 C 0.1948 0.38311 0.19597 0.38125 0.19727 0.3801 C 0.19805 0.3794 0.19896 0.37871 0.19974 0.37778 C 0.20105 0.37639 0.20339 0.37338 0.20339 0.37362 C 0.20365 0.37223 0.20378 0.37084 0.20404 0.36968 C 0.20534 0.36505 0.20521 0.36806 0.20521 0.36551 " pathEditMode="relative" rAng="0" ptsTypes="AAAAAAAAAAAAAAAAAAAAAAAAAAAAAAAAAAAAAAAAAAAAAAAAAAAAAAAAAAAAAAAAAAAAAAAAAAAAAAAAAAAAAAAAAAAAAAAAAAAAAAAAAAAA">
                                      <p:cBhvr>
                                        <p:cTn id="6" dur="3000" fill="hold"/>
                                        <p:tgtEl>
                                          <p:spTgt spid="24"/>
                                        </p:tgtEl>
                                        <p:attrNameLst>
                                          <p:attrName>ppt_x</p:attrName>
                                          <p:attrName>ppt_y</p:attrName>
                                        </p:attrNameLst>
                                      </p:cBhvr>
                                      <p:rCtr x="8542" y="19907"/>
                                    </p:animMotion>
                                  </p:childTnLst>
                                </p:cTn>
                              </p:par>
                              <p:par>
                                <p:cTn id="7" presetID="0" presetClass="path" presetSubtype="0" accel="50000" decel="50000" fill="hold" nodeType="withEffect">
                                  <p:stCondLst>
                                    <p:cond delay="1000"/>
                                  </p:stCondLst>
                                  <p:childTnLst>
                                    <p:animMotion origin="layout" path="M -0.00053 0.00047 C 0.00039 -0.00023 0.00143 -0.00115 0.00247 -0.00185 C 0.00364 -0.00254 0.00612 -0.00393 0.00612 -0.00393 C 0.00911 -0.0118 0.00494 -0.00208 0.01106 -0.00949 C 0.01171 -0.01018 0.01224 -0.01111 0.01289 -0.01157 C 0.01354 -0.01203 0.01419 -0.01226 0.01484 -0.01273 C 0.0164 -0.01342 0.01809 -0.01412 0.01966 -0.01481 C 0.01966 -0.01481 0.02461 -0.01713 0.02461 -0.01713 C 0.02604 -0.01782 0.02747 -0.01875 0.0289 -0.01921 C 0.03072 -0.01967 0.03255 -0.0199 0.0345 -0.02037 L 0.03932 -0.02129 C 0.04075 -0.02106 0.04231 -0.02106 0.04362 -0.02037 C 0.0444 -0.0199 0.04492 -0.01898 0.04557 -0.01805 C 0.04648 -0.01689 0.04739 -0.01458 0.04791 -0.01273 C 0.0483 -0.01157 0.0483 -0.01041 0.04856 -0.00949 C 0.04895 -0.00833 0.04934 -0.00717 0.04987 -0.00625 L 0.05104 0.00047 L 0.05169 0.00371 C 0.05182 0.00255 0.05195 0.00139 0.05221 0.00047 C 0.05286 -0.00115 0.05533 -0.00671 0.05664 -0.00833 C 0.05768 -0.00995 0.05885 -0.0118 0.06028 -0.01273 L 0.06211 -0.01388 C 0.06549 -0.01782 0.06367 -0.0162 0.07005 -0.01805 C 0.07135 -0.01851 0.07252 -0.01898 0.07382 -0.01921 C 0.07669 -0.01967 0.07955 -0.0199 0.08242 -0.02037 C 0.08463 -0.0206 0.08684 -0.02106 0.08919 -0.02129 C 0.08945 -0.02129 0.09296 -0.0199 0.09349 -0.01921 C 0.09414 -0.01828 0.09466 -0.01713 0.09531 -0.01597 C 0.09609 -0.0118 0.09674 -0.00879 0.09713 -0.00393 C 0.09739 -0.00092 0.09791 0.0051 0.09843 0.00811 C 0.09856 0.00926 0.09882 0.01019 0.09895 0.01135 C 0.10221 0.00556 0.09765 0.01389 0.10208 0.00487 C 0.1026 0.00371 0.10338 0.00278 0.1039 0.00139 C 0.10494 -0.00069 0.10507 -0.00231 0.10638 -0.00393 C 0.10716 -0.00486 0.10807 -0.00532 0.10885 -0.00625 C 0.11015 -0.0074 0.11106 -0.00972 0.1125 -0.01041 C 0.11458 -0.0118 0.11445 -0.0118 0.11679 -0.01273 C 0.11783 -0.01319 0.11888 -0.01365 0.11992 -0.01388 C 0.12213 -0.01435 0.12434 -0.01458 0.12669 -0.01481 C 0.13463 -0.01458 0.1427 -0.01481 0.15065 -0.01388 C 0.15247 -0.01342 0.15299 -0.00926 0.15364 -0.00717 C 0.15468 -0.00393 0.15481 -0.00416 0.15612 -0.00185 C 0.15924 0.01459 0.15507 -0.00555 0.15989 0.01135 C 0.16354 0.02454 0.15885 0.00811 0.16224 0.01899 C 0.16536 0.02871 0.16171 0.01852 0.16471 0.02662 C 0.16614 0.03936 0.16471 0.02338 0.16471 0.03959 C 0.16471 0.04074 0.1651 0.0375 0.16536 0.03635 C 0.16562 0.03565 0.16614 0.03496 0.16666 0.03426 C 0.16705 0.03218 0.16731 0.02917 0.16849 0.02778 C 0.16901 0.02709 0.16966 0.02686 0.17031 0.02662 C 0.17187 0.02686 0.17369 0.02639 0.17526 0.02778 C 0.17617 0.02848 0.17656 0.03056 0.17708 0.03195 C 0.17734 0.03311 0.17773 0.03542 0.17773 0.03542 " pathEditMode="relative" ptsTypes="AAAAAAAAAAAAAAAAAAAAAAAAAAAAAAAAAAAAAAAAAAAAAAAAAAAAA">
                                      <p:cBhvr>
                                        <p:cTn id="8" dur="2000" fill="hold"/>
                                        <p:tgtEl>
                                          <p:spTgt spid="19"/>
                                        </p:tgtEl>
                                        <p:attrNameLst>
                                          <p:attrName>ppt_x</p:attrName>
                                          <p:attrName>ppt_y</p:attrName>
                                        </p:attrNameLst>
                                      </p:cBhvr>
                                    </p:animMotion>
                                  </p:childTnLst>
                                </p:cTn>
                              </p:par>
                              <p:par>
                                <p:cTn id="9" presetID="0" presetClass="path" presetSubtype="0" accel="50000" decel="50000" fill="hold" nodeType="withEffect">
                                  <p:stCondLst>
                                    <p:cond delay="1000"/>
                                  </p:stCondLst>
                                  <p:childTnLst>
                                    <p:animMotion origin="layout" path="M 0.00143 -0.0007 C 0.0026 -0.00046 0.00378 -0.00023 0.00508 0.00023 C 0.00677 0.00093 0.00833 0.00208 0.01003 0.00255 C 0.01133 0.00278 0.01641 0.00393 0.01797 0.00463 C 0.02162 0.00602 0.01797 0.00555 0.02227 0.00694 C 0.02409 0.00741 0.02604 0.00764 0.02787 0.00787 C 0.02839 0.00833 0.02904 0.0088 0.02969 0.00903 C 0.03242 0.01018 0.03333 0.00972 0.03581 0.01111 C 0.0418 0.01481 0.03581 0.0125 0.04323 0.01458 C 0.05091 0.01898 0.0431 0.01435 0.05 0.01875 C 0.05052 0.01921 0.0513 0.01944 0.05182 0.01991 C 0.05247 0.0206 0.053 0.02153 0.05365 0.02222 C 0.05443 0.0243 0.0556 0.02616 0.05612 0.0287 L 0.05742 0.03518 C 0.05716 0.04259 0.05703 0.04977 0.05677 0.05718 C 0.05664 0.05903 0.05651 0.06088 0.05612 0.0625 C 0.05586 0.06389 0.05534 0.06481 0.05495 0.06597 C 0.05391 0.07153 0.05508 0.06736 0.05247 0.0713 C 0.04805 0.07801 0.05104 0.07569 0.04753 0.07778 C 0.04727 0.07893 0.0474 0.08032 0.04688 0.08125 C 0.04649 0.08194 0.0457 0.08171 0.04505 0.08218 C 0.04427 0.08287 0.04336 0.08356 0.04258 0.08449 C 0.04193 0.08542 0.04154 0.0868 0.04076 0.08773 C 0.03919 0.08935 0.0375 0.09074 0.03581 0.09213 C 0.03503 0.09282 0.03425 0.09375 0.03333 0.09421 C 0.02565 0.09884 0.03346 0.09398 0.02656 0.09861 C 0.02604 0.09907 0.02539 0.09954 0.02474 0.09977 C 0.02396 0.10023 0.02305 0.10023 0.02227 0.10093 C 0.02149 0.10139 0.02057 0.10231 0.01979 0.10301 C 0.01914 0.1037 0.01862 0.10486 0.01797 0.10509 C 0.01641 0.10625 0.01471 0.10648 0.01302 0.10741 C 0.0125 0.10764 0.01185 0.10787 0.0112 0.10856 C 0.01055 0.10903 0.01003 0.11018 0.00938 0.11065 C 0.0082 0.11157 0.00573 0.11296 0.00573 0.11296 C 0.0069 0.11319 0.00807 0.11366 0.00938 0.11389 C 0.01406 0.11481 0.01888 0.11481 0.02357 0.1162 L 0.02721 0.11713 C 0.02865 0.11759 0.03008 0.11782 0.03151 0.11829 C 0.03255 0.11852 0.03359 0.11921 0.03464 0.11944 C 0.03646 0.11991 0.03828 0.12014 0.0401 0.1206 C 0.04258 0.12106 0.04505 0.12153 0.04753 0.12268 C 0.04831 0.12315 0.04909 0.12361 0.05 0.12384 C 0.05247 0.12454 0.05495 0.125 0.05742 0.12593 L 0.06224 0.12824 C 0.0668 0.13356 0.06107 0.12708 0.06654 0.13264 C 0.06719 0.1331 0.06784 0.13403 0.06849 0.13472 C 0.06927 0.1368 0.07096 0.13866 0.07083 0.1412 C 0.0707 0.15069 0.07057 0.16018 0.07031 0.16968 C 0.07018 0.1713 0.06979 0.17268 0.06966 0.17407 C 0.0694 0.17616 0.0694 0.17847 0.06901 0.18055 C 0.06875 0.18287 0.0681 0.18495 0.06784 0.18727 C 0.06706 0.19282 0.06771 0.19028 0.06602 0.19491 C 0.06563 0.19768 0.06563 0.20116 0.06471 0.20347 L 0.06224 0.21018 C 0.06185 0.21111 0.06159 0.2125 0.06107 0.21343 C 0.05586 0.22245 0.05872 0.21805 0.05247 0.22662 C 0.05156 0.22755 0.05091 0.22893 0.05 0.22986 C 0.04922 0.23055 0.04831 0.23125 0.04753 0.23194 C 0.04688 0.23241 0.04622 0.23264 0.0457 0.2331 C 0.03945 0.23866 0.04896 0.23171 0.04141 0.2375 C 0.03932 0.23889 0.03737 0.24051 0.03516 0.2419 C 0.03464 0.24213 0.03399 0.24236 0.03333 0.24282 C 0.03164 0.24421 0.02995 0.24537 0.02839 0.24722 C 0.02682 0.2493 0.02604 0.25023 0.02409 0.25162 C 0.02044 0.25417 0.02109 0.25324 0.01797 0.25486 C 0.01732 0.25532 0.0168 0.25579 0.01615 0.25602 C 0.01497 0.25625 0.01367 0.25602 0.0125 0.25602 " pathEditMode="relative" ptsTypes="AAAAAAAAAAAAAAAAAAAAAAAAAAAAAAAAAAAAAAAAAAAAAAAAAAAAAAAAAAAAAAAAAAA">
                                      <p:cBhvr>
                                        <p:cTn id="10" dur="2000" fill="hold"/>
                                        <p:tgtEl>
                                          <p:spTgt spid="2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64DF018-D6FE-2A4C-94C9-A1A0EBE35B17}"/>
              </a:ext>
            </a:extLst>
          </p:cNvPr>
          <p:cNvSpPr txBox="1"/>
          <p:nvPr/>
        </p:nvSpPr>
        <p:spPr>
          <a:xfrm>
            <a:off x="10766610" y="6257836"/>
            <a:ext cx="1425390" cy="600164"/>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Noun Project</a:t>
            </a:r>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4181" y="131871"/>
            <a:ext cx="661265" cy="478076"/>
          </a:xfrm>
          <a:prstGeom prst="rect">
            <a:avLst/>
          </a:prstGeom>
        </p:spPr>
      </p:pic>
      <p:sp>
        <p:nvSpPr>
          <p:cNvPr id="3" name="TextBox 2">
            <a:extLst>
              <a:ext uri="{FF2B5EF4-FFF2-40B4-BE49-F238E27FC236}">
                <a16:creationId xmlns:a16="http://schemas.microsoft.com/office/drawing/2014/main" id="{5503B067-F0B1-2246-BB87-DB17AC12369F}"/>
              </a:ext>
            </a:extLst>
          </p:cNvPr>
          <p:cNvSpPr txBox="1"/>
          <p:nvPr/>
        </p:nvSpPr>
        <p:spPr>
          <a:xfrm>
            <a:off x="16651" y="140076"/>
            <a:ext cx="1666034" cy="461665"/>
          </a:xfrm>
          <a:prstGeom prst="rect">
            <a:avLst/>
          </a:prstGeom>
          <a:noFill/>
        </p:spPr>
        <p:txBody>
          <a:bodyPr wrap="none" rtlCol="0">
            <a:spAutoFit/>
          </a:bodyPr>
          <a:lstStyle/>
          <a:p>
            <a:r>
              <a:rPr lang="en-US" sz="2400" dirty="0"/>
              <a:t>You are the </a:t>
            </a:r>
          </a:p>
        </p:txBody>
      </p:sp>
      <p:pic>
        <p:nvPicPr>
          <p:cNvPr id="15" name="Picture 14">
            <a:extLst>
              <a:ext uri="{FF2B5EF4-FFF2-40B4-BE49-F238E27FC236}">
                <a16:creationId xmlns:a16="http://schemas.microsoft.com/office/drawing/2014/main" id="{E99B049F-D6C0-9A40-A8C0-477778289D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0016" y="738416"/>
            <a:ext cx="1068935" cy="1113707"/>
          </a:xfrm>
          <a:prstGeom prst="rect">
            <a:avLst/>
          </a:prstGeom>
        </p:spPr>
      </p:pic>
      <p:sp>
        <p:nvSpPr>
          <p:cNvPr id="14" name="TextBox 13">
            <a:extLst>
              <a:ext uri="{FF2B5EF4-FFF2-40B4-BE49-F238E27FC236}">
                <a16:creationId xmlns:a16="http://schemas.microsoft.com/office/drawing/2014/main" id="{9FF6CFB1-8E07-6644-9062-18DFE19EB7DA}"/>
              </a:ext>
            </a:extLst>
          </p:cNvPr>
          <p:cNvSpPr txBox="1"/>
          <p:nvPr/>
        </p:nvSpPr>
        <p:spPr>
          <a:xfrm>
            <a:off x="16651" y="1064438"/>
            <a:ext cx="1375120" cy="461665"/>
          </a:xfrm>
          <a:prstGeom prst="rect">
            <a:avLst/>
          </a:prstGeom>
          <a:noFill/>
        </p:spPr>
        <p:txBody>
          <a:bodyPr wrap="none" rtlCol="0">
            <a:spAutoFit/>
          </a:bodyPr>
          <a:lstStyle/>
          <a:p>
            <a:r>
              <a:rPr lang="en-US" sz="2400" dirty="0"/>
              <a:t>Avoid the</a:t>
            </a:r>
          </a:p>
        </p:txBody>
      </p:sp>
      <p:grpSp>
        <p:nvGrpSpPr>
          <p:cNvPr id="7" name="Group 6">
            <a:extLst>
              <a:ext uri="{FF2B5EF4-FFF2-40B4-BE49-F238E27FC236}">
                <a16:creationId xmlns:a16="http://schemas.microsoft.com/office/drawing/2014/main" id="{CE14581E-86DA-AF4E-A50A-768793833223}"/>
              </a:ext>
            </a:extLst>
          </p:cNvPr>
          <p:cNvGrpSpPr/>
          <p:nvPr/>
        </p:nvGrpSpPr>
        <p:grpSpPr>
          <a:xfrm>
            <a:off x="3168713" y="425513"/>
            <a:ext cx="5939073" cy="5939073"/>
            <a:chOff x="3168713" y="425513"/>
            <a:chExt cx="5939073" cy="5939073"/>
          </a:xfrm>
        </p:grpSpPr>
        <p:sp>
          <p:nvSpPr>
            <p:cNvPr id="29" name="Oval 28">
              <a:extLst>
                <a:ext uri="{FF2B5EF4-FFF2-40B4-BE49-F238E27FC236}">
                  <a16:creationId xmlns:a16="http://schemas.microsoft.com/office/drawing/2014/main" id="{4E2BD6FD-F4B3-0646-B5ED-5B9D2703615E}"/>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4DE25AB-55CD-8949-B170-C637B5E2E16F}"/>
                </a:ext>
              </a:extLst>
            </p:cNvPr>
            <p:cNvCxnSpPr>
              <a:cxnSpLocks/>
            </p:cNvCxnSpPr>
            <p:nvPr/>
          </p:nvCxnSpPr>
          <p:spPr>
            <a:xfrm>
              <a:off x="3168713" y="3395050"/>
              <a:ext cx="5939073"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A797F61-6D22-AD43-A949-0455C7B21F4B}"/>
                </a:ext>
              </a:extLst>
            </p:cNvPr>
            <p:cNvCxnSpPr>
              <a:cxnSpLocks/>
            </p:cNvCxnSpPr>
            <p:nvPr/>
          </p:nvCxnSpPr>
          <p:spPr>
            <a:xfrm>
              <a:off x="6138250" y="425513"/>
              <a:ext cx="0" cy="593907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417457-1557-8348-B8E5-349FDA0A6F66}"/>
                </a:ext>
              </a:extLst>
            </p:cNvPr>
            <p:cNvCxnSpPr>
              <a:cxnSpLocks/>
            </p:cNvCxnSpPr>
            <p:nvPr/>
          </p:nvCxnSpPr>
          <p:spPr>
            <a:xfrm flipH="1">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92BD8D-D0C7-8A4A-84B5-0AC89A884653}"/>
                </a:ext>
              </a:extLst>
            </p:cNvPr>
            <p:cNvCxnSpPr>
              <a:cxnSpLocks/>
            </p:cNvCxnSpPr>
            <p:nvPr/>
          </p:nvCxnSpPr>
          <p:spPr>
            <a:xfrm>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64F5FD-E263-C74A-A52D-95ADA13B7022}"/>
                </a:ext>
              </a:extLst>
            </p:cNvPr>
            <p:cNvSpPr txBox="1"/>
            <p:nvPr/>
          </p:nvSpPr>
          <p:spPr>
            <a:xfrm>
              <a:off x="6156558" y="2825620"/>
              <a:ext cx="317716" cy="369332"/>
            </a:xfrm>
            <a:prstGeom prst="rect">
              <a:avLst/>
            </a:prstGeom>
            <a:noFill/>
          </p:spPr>
          <p:txBody>
            <a:bodyPr wrap="none" rtlCol="0">
              <a:spAutoFit/>
            </a:bodyPr>
            <a:lstStyle/>
            <a:p>
              <a:r>
                <a:rPr lang="en-US" dirty="0">
                  <a:solidFill>
                    <a:schemeClr val="accent5">
                      <a:lumMod val="50000"/>
                    </a:schemeClr>
                  </a:solidFill>
                </a:rPr>
                <a:t>A</a:t>
              </a:r>
            </a:p>
          </p:txBody>
        </p:sp>
        <p:sp>
          <p:nvSpPr>
            <p:cNvPr id="17" name="TextBox 16">
              <a:extLst>
                <a:ext uri="{FF2B5EF4-FFF2-40B4-BE49-F238E27FC236}">
                  <a16:creationId xmlns:a16="http://schemas.microsoft.com/office/drawing/2014/main" id="{122FA29E-3EC8-274E-9E80-532F54285D58}"/>
                </a:ext>
              </a:extLst>
            </p:cNvPr>
            <p:cNvSpPr txBox="1"/>
            <p:nvPr/>
          </p:nvSpPr>
          <p:spPr>
            <a:xfrm>
              <a:off x="6387774" y="3057341"/>
              <a:ext cx="309700" cy="369332"/>
            </a:xfrm>
            <a:prstGeom prst="rect">
              <a:avLst/>
            </a:prstGeom>
            <a:noFill/>
          </p:spPr>
          <p:txBody>
            <a:bodyPr wrap="none" rtlCol="0">
              <a:spAutoFit/>
            </a:bodyPr>
            <a:lstStyle/>
            <a:p>
              <a:r>
                <a:rPr lang="en-US" dirty="0">
                  <a:solidFill>
                    <a:schemeClr val="accent5">
                      <a:lumMod val="50000"/>
                    </a:schemeClr>
                  </a:solidFill>
                </a:rPr>
                <a:t>B</a:t>
              </a:r>
            </a:p>
          </p:txBody>
        </p:sp>
        <p:sp>
          <p:nvSpPr>
            <p:cNvPr id="21" name="TextBox 20">
              <a:extLst>
                <a:ext uri="{FF2B5EF4-FFF2-40B4-BE49-F238E27FC236}">
                  <a16:creationId xmlns:a16="http://schemas.microsoft.com/office/drawing/2014/main" id="{D0FD90A0-F897-3C4E-9A04-A8848D2B02A1}"/>
                </a:ext>
              </a:extLst>
            </p:cNvPr>
            <p:cNvSpPr txBox="1"/>
            <p:nvPr/>
          </p:nvSpPr>
          <p:spPr>
            <a:xfrm>
              <a:off x="6416605" y="3382735"/>
              <a:ext cx="309700" cy="369332"/>
            </a:xfrm>
            <a:prstGeom prst="rect">
              <a:avLst/>
            </a:prstGeom>
            <a:noFill/>
          </p:spPr>
          <p:txBody>
            <a:bodyPr wrap="none" rtlCol="0">
              <a:spAutoFit/>
            </a:bodyPr>
            <a:lstStyle/>
            <a:p>
              <a:r>
                <a:rPr lang="en-US" dirty="0">
                  <a:solidFill>
                    <a:schemeClr val="accent5">
                      <a:lumMod val="50000"/>
                    </a:schemeClr>
                  </a:solidFill>
                </a:rPr>
                <a:t>C</a:t>
              </a:r>
            </a:p>
          </p:txBody>
        </p:sp>
        <p:sp>
          <p:nvSpPr>
            <p:cNvPr id="22" name="TextBox 21">
              <a:extLst>
                <a:ext uri="{FF2B5EF4-FFF2-40B4-BE49-F238E27FC236}">
                  <a16:creationId xmlns:a16="http://schemas.microsoft.com/office/drawing/2014/main" id="{7BDD673C-7D88-CF44-816E-E33B67F1550E}"/>
                </a:ext>
              </a:extLst>
            </p:cNvPr>
            <p:cNvSpPr txBox="1"/>
            <p:nvPr/>
          </p:nvSpPr>
          <p:spPr>
            <a:xfrm>
              <a:off x="6173589" y="3633991"/>
              <a:ext cx="327334" cy="369332"/>
            </a:xfrm>
            <a:prstGeom prst="rect">
              <a:avLst/>
            </a:prstGeom>
            <a:noFill/>
          </p:spPr>
          <p:txBody>
            <a:bodyPr wrap="none" rtlCol="0">
              <a:spAutoFit/>
            </a:bodyPr>
            <a:lstStyle/>
            <a:p>
              <a:r>
                <a:rPr lang="en-US" dirty="0">
                  <a:solidFill>
                    <a:schemeClr val="accent5">
                      <a:lumMod val="50000"/>
                    </a:schemeClr>
                  </a:solidFill>
                </a:rPr>
                <a:t>D</a:t>
              </a:r>
            </a:p>
          </p:txBody>
        </p:sp>
        <p:sp>
          <p:nvSpPr>
            <p:cNvPr id="23" name="TextBox 22">
              <a:extLst>
                <a:ext uri="{FF2B5EF4-FFF2-40B4-BE49-F238E27FC236}">
                  <a16:creationId xmlns:a16="http://schemas.microsoft.com/office/drawing/2014/main" id="{7905D788-9C30-D74C-8A9C-37ABC9F69ABF}"/>
                </a:ext>
              </a:extLst>
            </p:cNvPr>
            <p:cNvSpPr txBox="1"/>
            <p:nvPr/>
          </p:nvSpPr>
          <p:spPr>
            <a:xfrm>
              <a:off x="5839956" y="3609277"/>
              <a:ext cx="296876" cy="369332"/>
            </a:xfrm>
            <a:prstGeom prst="rect">
              <a:avLst/>
            </a:prstGeom>
            <a:noFill/>
          </p:spPr>
          <p:txBody>
            <a:bodyPr wrap="none" rtlCol="0">
              <a:spAutoFit/>
            </a:bodyPr>
            <a:lstStyle/>
            <a:p>
              <a:r>
                <a:rPr lang="en-US" dirty="0">
                  <a:solidFill>
                    <a:schemeClr val="accent5">
                      <a:lumMod val="50000"/>
                    </a:schemeClr>
                  </a:solidFill>
                </a:rPr>
                <a:t>E</a:t>
              </a:r>
            </a:p>
          </p:txBody>
        </p:sp>
        <p:sp>
          <p:nvSpPr>
            <p:cNvPr id="24" name="TextBox 23">
              <a:extLst>
                <a:ext uri="{FF2B5EF4-FFF2-40B4-BE49-F238E27FC236}">
                  <a16:creationId xmlns:a16="http://schemas.microsoft.com/office/drawing/2014/main" id="{A9184919-EB0D-A44A-8437-6A90CE2B1CD8}"/>
                </a:ext>
              </a:extLst>
            </p:cNvPr>
            <p:cNvSpPr txBox="1"/>
            <p:nvPr/>
          </p:nvSpPr>
          <p:spPr>
            <a:xfrm>
              <a:off x="5617534" y="3386853"/>
              <a:ext cx="290464" cy="369332"/>
            </a:xfrm>
            <a:prstGeom prst="rect">
              <a:avLst/>
            </a:prstGeom>
            <a:noFill/>
          </p:spPr>
          <p:txBody>
            <a:bodyPr wrap="none" rtlCol="0">
              <a:spAutoFit/>
            </a:bodyPr>
            <a:lstStyle/>
            <a:p>
              <a:r>
                <a:rPr lang="en-US" dirty="0">
                  <a:solidFill>
                    <a:schemeClr val="accent5">
                      <a:lumMod val="50000"/>
                    </a:schemeClr>
                  </a:solidFill>
                </a:rPr>
                <a:t>F</a:t>
              </a:r>
            </a:p>
          </p:txBody>
        </p:sp>
        <p:sp>
          <p:nvSpPr>
            <p:cNvPr id="25" name="TextBox 24">
              <a:extLst>
                <a:ext uri="{FF2B5EF4-FFF2-40B4-BE49-F238E27FC236}">
                  <a16:creationId xmlns:a16="http://schemas.microsoft.com/office/drawing/2014/main" id="{DD1AF599-FCB1-0041-AD5A-CCA7569E580B}"/>
                </a:ext>
              </a:extLst>
            </p:cNvPr>
            <p:cNvSpPr txBox="1"/>
            <p:nvPr/>
          </p:nvSpPr>
          <p:spPr>
            <a:xfrm>
              <a:off x="5605179" y="3065578"/>
              <a:ext cx="330540" cy="369332"/>
            </a:xfrm>
            <a:prstGeom prst="rect">
              <a:avLst/>
            </a:prstGeom>
            <a:noFill/>
          </p:spPr>
          <p:txBody>
            <a:bodyPr wrap="none" rtlCol="0">
              <a:spAutoFit/>
            </a:bodyPr>
            <a:lstStyle/>
            <a:p>
              <a:r>
                <a:rPr lang="en-US" dirty="0">
                  <a:solidFill>
                    <a:schemeClr val="accent5">
                      <a:lumMod val="50000"/>
                    </a:schemeClr>
                  </a:solidFill>
                </a:rPr>
                <a:t>G</a:t>
              </a:r>
            </a:p>
          </p:txBody>
        </p:sp>
        <p:sp>
          <p:nvSpPr>
            <p:cNvPr id="26" name="TextBox 25">
              <a:extLst>
                <a:ext uri="{FF2B5EF4-FFF2-40B4-BE49-F238E27FC236}">
                  <a16:creationId xmlns:a16="http://schemas.microsoft.com/office/drawing/2014/main" id="{2F88020B-D59F-FA45-8F97-20AA3632E922}"/>
                </a:ext>
              </a:extLst>
            </p:cNvPr>
            <p:cNvSpPr txBox="1"/>
            <p:nvPr/>
          </p:nvSpPr>
          <p:spPr>
            <a:xfrm>
              <a:off x="5852310" y="2818441"/>
              <a:ext cx="328936" cy="369332"/>
            </a:xfrm>
            <a:prstGeom prst="rect">
              <a:avLst/>
            </a:prstGeom>
            <a:noFill/>
          </p:spPr>
          <p:txBody>
            <a:bodyPr wrap="none" rtlCol="0">
              <a:spAutoFit/>
            </a:bodyPr>
            <a:lstStyle/>
            <a:p>
              <a:r>
                <a:rPr lang="en-US" dirty="0">
                  <a:solidFill>
                    <a:schemeClr val="accent5">
                      <a:lumMod val="50000"/>
                    </a:schemeClr>
                  </a:solidFill>
                </a:rPr>
                <a:t>H</a:t>
              </a:r>
            </a:p>
          </p:txBody>
        </p:sp>
      </p:grpSp>
    </p:spTree>
    <p:extLst>
      <p:ext uri="{BB962C8B-B14F-4D97-AF65-F5344CB8AC3E}">
        <p14:creationId xmlns:p14="http://schemas.microsoft.com/office/powerpoint/2010/main" val="76895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683D9D7-CB9D-1B44-9937-EDE86330D416}"/>
              </a:ext>
            </a:extLst>
          </p:cNvPr>
          <p:cNvGrpSpPr/>
          <p:nvPr/>
        </p:nvGrpSpPr>
        <p:grpSpPr>
          <a:xfrm>
            <a:off x="3168713" y="425513"/>
            <a:ext cx="5939073" cy="5939073"/>
            <a:chOff x="3168713" y="425513"/>
            <a:chExt cx="5939073" cy="5939073"/>
          </a:xfrm>
        </p:grpSpPr>
        <p:sp>
          <p:nvSpPr>
            <p:cNvPr id="30" name="Oval 29">
              <a:extLst>
                <a:ext uri="{FF2B5EF4-FFF2-40B4-BE49-F238E27FC236}">
                  <a16:creationId xmlns:a16="http://schemas.microsoft.com/office/drawing/2014/main" id="{7442F3CF-2DD3-0D48-BD0F-9DF861425084}"/>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48D06F0-B173-C940-B6D6-C6B7AD21227A}"/>
                </a:ext>
              </a:extLst>
            </p:cNvPr>
            <p:cNvCxnSpPr>
              <a:cxnSpLocks/>
            </p:cNvCxnSpPr>
            <p:nvPr/>
          </p:nvCxnSpPr>
          <p:spPr>
            <a:xfrm>
              <a:off x="3168713" y="3395050"/>
              <a:ext cx="5939073"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9A322D-5644-8142-9817-4BD019EFF544}"/>
                </a:ext>
              </a:extLst>
            </p:cNvPr>
            <p:cNvCxnSpPr>
              <a:cxnSpLocks/>
            </p:cNvCxnSpPr>
            <p:nvPr/>
          </p:nvCxnSpPr>
          <p:spPr>
            <a:xfrm>
              <a:off x="6138250" y="425513"/>
              <a:ext cx="0" cy="593907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C15C94A-9C5C-B14B-BF81-E2B1BDB4B47E}"/>
                </a:ext>
              </a:extLst>
            </p:cNvPr>
            <p:cNvCxnSpPr>
              <a:cxnSpLocks/>
            </p:cNvCxnSpPr>
            <p:nvPr/>
          </p:nvCxnSpPr>
          <p:spPr>
            <a:xfrm flipH="1">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2540F1-6174-E244-937E-48B8276EC1C1}"/>
                </a:ext>
              </a:extLst>
            </p:cNvPr>
            <p:cNvCxnSpPr>
              <a:cxnSpLocks/>
            </p:cNvCxnSpPr>
            <p:nvPr/>
          </p:nvCxnSpPr>
          <p:spPr>
            <a:xfrm>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6DA473D-4250-B942-8A64-9325F5D6A9EC}"/>
                </a:ext>
              </a:extLst>
            </p:cNvPr>
            <p:cNvSpPr txBox="1"/>
            <p:nvPr/>
          </p:nvSpPr>
          <p:spPr>
            <a:xfrm>
              <a:off x="6156558" y="2825620"/>
              <a:ext cx="317716" cy="369332"/>
            </a:xfrm>
            <a:prstGeom prst="rect">
              <a:avLst/>
            </a:prstGeom>
            <a:noFill/>
          </p:spPr>
          <p:txBody>
            <a:bodyPr wrap="none" rtlCol="0">
              <a:spAutoFit/>
            </a:bodyPr>
            <a:lstStyle/>
            <a:p>
              <a:r>
                <a:rPr lang="en-US" dirty="0">
                  <a:solidFill>
                    <a:schemeClr val="accent5">
                      <a:lumMod val="50000"/>
                    </a:schemeClr>
                  </a:solidFill>
                </a:rPr>
                <a:t>A</a:t>
              </a:r>
            </a:p>
          </p:txBody>
        </p:sp>
        <p:sp>
          <p:nvSpPr>
            <p:cNvPr id="36" name="TextBox 35">
              <a:extLst>
                <a:ext uri="{FF2B5EF4-FFF2-40B4-BE49-F238E27FC236}">
                  <a16:creationId xmlns:a16="http://schemas.microsoft.com/office/drawing/2014/main" id="{0761C28C-8D1D-2E46-9D3D-07C0710EDE06}"/>
                </a:ext>
              </a:extLst>
            </p:cNvPr>
            <p:cNvSpPr txBox="1"/>
            <p:nvPr/>
          </p:nvSpPr>
          <p:spPr>
            <a:xfrm>
              <a:off x="6387774" y="3057341"/>
              <a:ext cx="309700" cy="369332"/>
            </a:xfrm>
            <a:prstGeom prst="rect">
              <a:avLst/>
            </a:prstGeom>
            <a:noFill/>
          </p:spPr>
          <p:txBody>
            <a:bodyPr wrap="none" rtlCol="0">
              <a:spAutoFit/>
            </a:bodyPr>
            <a:lstStyle/>
            <a:p>
              <a:r>
                <a:rPr lang="en-US" dirty="0">
                  <a:solidFill>
                    <a:schemeClr val="accent5">
                      <a:lumMod val="50000"/>
                    </a:schemeClr>
                  </a:solidFill>
                </a:rPr>
                <a:t>B</a:t>
              </a:r>
            </a:p>
          </p:txBody>
        </p:sp>
        <p:sp>
          <p:nvSpPr>
            <p:cNvPr id="37" name="TextBox 36">
              <a:extLst>
                <a:ext uri="{FF2B5EF4-FFF2-40B4-BE49-F238E27FC236}">
                  <a16:creationId xmlns:a16="http://schemas.microsoft.com/office/drawing/2014/main" id="{08CB1156-A30E-1E47-A7AA-B92527D579CE}"/>
                </a:ext>
              </a:extLst>
            </p:cNvPr>
            <p:cNvSpPr txBox="1"/>
            <p:nvPr/>
          </p:nvSpPr>
          <p:spPr>
            <a:xfrm>
              <a:off x="6416605" y="3382735"/>
              <a:ext cx="309700" cy="369332"/>
            </a:xfrm>
            <a:prstGeom prst="rect">
              <a:avLst/>
            </a:prstGeom>
            <a:noFill/>
          </p:spPr>
          <p:txBody>
            <a:bodyPr wrap="none" rtlCol="0">
              <a:spAutoFit/>
            </a:bodyPr>
            <a:lstStyle/>
            <a:p>
              <a:r>
                <a:rPr lang="en-US" dirty="0">
                  <a:solidFill>
                    <a:schemeClr val="accent5">
                      <a:lumMod val="50000"/>
                    </a:schemeClr>
                  </a:solidFill>
                </a:rPr>
                <a:t>C</a:t>
              </a:r>
            </a:p>
          </p:txBody>
        </p:sp>
        <p:sp>
          <p:nvSpPr>
            <p:cNvPr id="38" name="TextBox 37">
              <a:extLst>
                <a:ext uri="{FF2B5EF4-FFF2-40B4-BE49-F238E27FC236}">
                  <a16:creationId xmlns:a16="http://schemas.microsoft.com/office/drawing/2014/main" id="{F9A9206E-CBF1-6D43-ACA0-F0DA54B37D02}"/>
                </a:ext>
              </a:extLst>
            </p:cNvPr>
            <p:cNvSpPr txBox="1"/>
            <p:nvPr/>
          </p:nvSpPr>
          <p:spPr>
            <a:xfrm>
              <a:off x="6173589" y="3633991"/>
              <a:ext cx="327334" cy="369332"/>
            </a:xfrm>
            <a:prstGeom prst="rect">
              <a:avLst/>
            </a:prstGeom>
            <a:noFill/>
          </p:spPr>
          <p:txBody>
            <a:bodyPr wrap="none" rtlCol="0">
              <a:spAutoFit/>
            </a:bodyPr>
            <a:lstStyle/>
            <a:p>
              <a:r>
                <a:rPr lang="en-US" dirty="0">
                  <a:solidFill>
                    <a:schemeClr val="accent5">
                      <a:lumMod val="50000"/>
                    </a:schemeClr>
                  </a:solidFill>
                </a:rPr>
                <a:t>D</a:t>
              </a:r>
            </a:p>
          </p:txBody>
        </p:sp>
        <p:sp>
          <p:nvSpPr>
            <p:cNvPr id="39" name="TextBox 38">
              <a:extLst>
                <a:ext uri="{FF2B5EF4-FFF2-40B4-BE49-F238E27FC236}">
                  <a16:creationId xmlns:a16="http://schemas.microsoft.com/office/drawing/2014/main" id="{628C2A07-A7BB-9642-88BB-323FB65A36AE}"/>
                </a:ext>
              </a:extLst>
            </p:cNvPr>
            <p:cNvSpPr txBox="1"/>
            <p:nvPr/>
          </p:nvSpPr>
          <p:spPr>
            <a:xfrm>
              <a:off x="5839956" y="3609277"/>
              <a:ext cx="296876" cy="369332"/>
            </a:xfrm>
            <a:prstGeom prst="rect">
              <a:avLst/>
            </a:prstGeom>
            <a:noFill/>
          </p:spPr>
          <p:txBody>
            <a:bodyPr wrap="none" rtlCol="0">
              <a:spAutoFit/>
            </a:bodyPr>
            <a:lstStyle/>
            <a:p>
              <a:r>
                <a:rPr lang="en-US" dirty="0">
                  <a:solidFill>
                    <a:schemeClr val="accent5">
                      <a:lumMod val="50000"/>
                    </a:schemeClr>
                  </a:solidFill>
                </a:rPr>
                <a:t>E</a:t>
              </a:r>
            </a:p>
          </p:txBody>
        </p:sp>
        <p:sp>
          <p:nvSpPr>
            <p:cNvPr id="40" name="TextBox 39">
              <a:extLst>
                <a:ext uri="{FF2B5EF4-FFF2-40B4-BE49-F238E27FC236}">
                  <a16:creationId xmlns:a16="http://schemas.microsoft.com/office/drawing/2014/main" id="{A3E5437B-FC84-3E44-A12B-975DA445780A}"/>
                </a:ext>
              </a:extLst>
            </p:cNvPr>
            <p:cNvSpPr txBox="1"/>
            <p:nvPr/>
          </p:nvSpPr>
          <p:spPr>
            <a:xfrm>
              <a:off x="5617534" y="3386853"/>
              <a:ext cx="290464" cy="369332"/>
            </a:xfrm>
            <a:prstGeom prst="rect">
              <a:avLst/>
            </a:prstGeom>
            <a:noFill/>
          </p:spPr>
          <p:txBody>
            <a:bodyPr wrap="none" rtlCol="0">
              <a:spAutoFit/>
            </a:bodyPr>
            <a:lstStyle/>
            <a:p>
              <a:r>
                <a:rPr lang="en-US" dirty="0">
                  <a:solidFill>
                    <a:schemeClr val="accent5">
                      <a:lumMod val="50000"/>
                    </a:schemeClr>
                  </a:solidFill>
                </a:rPr>
                <a:t>F</a:t>
              </a:r>
            </a:p>
          </p:txBody>
        </p:sp>
        <p:sp>
          <p:nvSpPr>
            <p:cNvPr id="41" name="TextBox 40">
              <a:extLst>
                <a:ext uri="{FF2B5EF4-FFF2-40B4-BE49-F238E27FC236}">
                  <a16:creationId xmlns:a16="http://schemas.microsoft.com/office/drawing/2014/main" id="{CBA165B3-D053-D744-AB9C-8832BD4A5289}"/>
                </a:ext>
              </a:extLst>
            </p:cNvPr>
            <p:cNvSpPr txBox="1"/>
            <p:nvPr/>
          </p:nvSpPr>
          <p:spPr>
            <a:xfrm>
              <a:off x="5605179" y="3065578"/>
              <a:ext cx="330540" cy="369332"/>
            </a:xfrm>
            <a:prstGeom prst="rect">
              <a:avLst/>
            </a:prstGeom>
            <a:noFill/>
          </p:spPr>
          <p:txBody>
            <a:bodyPr wrap="none" rtlCol="0">
              <a:spAutoFit/>
            </a:bodyPr>
            <a:lstStyle/>
            <a:p>
              <a:r>
                <a:rPr lang="en-US" dirty="0">
                  <a:solidFill>
                    <a:schemeClr val="accent5">
                      <a:lumMod val="50000"/>
                    </a:schemeClr>
                  </a:solidFill>
                </a:rPr>
                <a:t>G</a:t>
              </a:r>
            </a:p>
          </p:txBody>
        </p:sp>
        <p:sp>
          <p:nvSpPr>
            <p:cNvPr id="42" name="TextBox 41">
              <a:extLst>
                <a:ext uri="{FF2B5EF4-FFF2-40B4-BE49-F238E27FC236}">
                  <a16:creationId xmlns:a16="http://schemas.microsoft.com/office/drawing/2014/main" id="{B2811454-B8C8-9D48-A6BD-0906493438F5}"/>
                </a:ext>
              </a:extLst>
            </p:cNvPr>
            <p:cNvSpPr txBox="1"/>
            <p:nvPr/>
          </p:nvSpPr>
          <p:spPr>
            <a:xfrm>
              <a:off x="5852310" y="2818441"/>
              <a:ext cx="328936" cy="369332"/>
            </a:xfrm>
            <a:prstGeom prst="rect">
              <a:avLst/>
            </a:prstGeom>
            <a:noFill/>
          </p:spPr>
          <p:txBody>
            <a:bodyPr wrap="none" rtlCol="0">
              <a:spAutoFit/>
            </a:bodyPr>
            <a:lstStyle/>
            <a:p>
              <a:r>
                <a:rPr lang="en-US" dirty="0">
                  <a:solidFill>
                    <a:schemeClr val="accent5">
                      <a:lumMod val="50000"/>
                    </a:schemeClr>
                  </a:solidFill>
                </a:rPr>
                <a:t>H</a:t>
              </a:r>
            </a:p>
          </p:txBody>
        </p:sp>
      </p:grpSp>
      <p:sp>
        <p:nvSpPr>
          <p:cNvPr id="16" name="TextBox 15">
            <a:extLst>
              <a:ext uri="{FF2B5EF4-FFF2-40B4-BE49-F238E27FC236}">
                <a16:creationId xmlns:a16="http://schemas.microsoft.com/office/drawing/2014/main" id="{E64DF018-D6FE-2A4C-94C9-A1A0EBE35B17}"/>
              </a:ext>
            </a:extLst>
          </p:cNvPr>
          <p:cNvSpPr txBox="1"/>
          <p:nvPr/>
        </p:nvSpPr>
        <p:spPr>
          <a:xfrm>
            <a:off x="10766610" y="6257836"/>
            <a:ext cx="1425390" cy="600164"/>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Noun Project</a:t>
            </a:r>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4181" y="131871"/>
            <a:ext cx="661265" cy="478076"/>
          </a:xfrm>
          <a:prstGeom prst="rect">
            <a:avLst/>
          </a:prstGeom>
        </p:spPr>
      </p:pic>
      <p:sp>
        <p:nvSpPr>
          <p:cNvPr id="3" name="TextBox 2">
            <a:extLst>
              <a:ext uri="{FF2B5EF4-FFF2-40B4-BE49-F238E27FC236}">
                <a16:creationId xmlns:a16="http://schemas.microsoft.com/office/drawing/2014/main" id="{5503B067-F0B1-2246-BB87-DB17AC12369F}"/>
              </a:ext>
            </a:extLst>
          </p:cNvPr>
          <p:cNvSpPr txBox="1"/>
          <p:nvPr/>
        </p:nvSpPr>
        <p:spPr>
          <a:xfrm>
            <a:off x="16651" y="140076"/>
            <a:ext cx="1666034" cy="461665"/>
          </a:xfrm>
          <a:prstGeom prst="rect">
            <a:avLst/>
          </a:prstGeom>
          <a:noFill/>
        </p:spPr>
        <p:txBody>
          <a:bodyPr wrap="none" rtlCol="0">
            <a:spAutoFit/>
          </a:bodyPr>
          <a:lstStyle/>
          <a:p>
            <a:r>
              <a:rPr lang="en-US" sz="2400" dirty="0"/>
              <a:t>You are the </a:t>
            </a:r>
          </a:p>
        </p:txBody>
      </p:sp>
      <p:pic>
        <p:nvPicPr>
          <p:cNvPr id="15" name="Picture 14">
            <a:extLst>
              <a:ext uri="{FF2B5EF4-FFF2-40B4-BE49-F238E27FC236}">
                <a16:creationId xmlns:a16="http://schemas.microsoft.com/office/drawing/2014/main" id="{E99B049F-D6C0-9A40-A8C0-477778289D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0016" y="738416"/>
            <a:ext cx="1068935" cy="1113707"/>
          </a:xfrm>
          <a:prstGeom prst="rect">
            <a:avLst/>
          </a:prstGeom>
        </p:spPr>
      </p:pic>
      <p:sp>
        <p:nvSpPr>
          <p:cNvPr id="14" name="TextBox 13">
            <a:extLst>
              <a:ext uri="{FF2B5EF4-FFF2-40B4-BE49-F238E27FC236}">
                <a16:creationId xmlns:a16="http://schemas.microsoft.com/office/drawing/2014/main" id="{9FF6CFB1-8E07-6644-9062-18DFE19EB7DA}"/>
              </a:ext>
            </a:extLst>
          </p:cNvPr>
          <p:cNvSpPr txBox="1"/>
          <p:nvPr/>
        </p:nvSpPr>
        <p:spPr>
          <a:xfrm>
            <a:off x="16651" y="1064438"/>
            <a:ext cx="1375120" cy="461665"/>
          </a:xfrm>
          <a:prstGeom prst="rect">
            <a:avLst/>
          </a:prstGeom>
          <a:noFill/>
        </p:spPr>
        <p:txBody>
          <a:bodyPr wrap="none" rtlCol="0">
            <a:spAutoFit/>
          </a:bodyPr>
          <a:lstStyle/>
          <a:p>
            <a:r>
              <a:rPr lang="en-US" sz="2400" dirty="0"/>
              <a:t>Avoid the</a:t>
            </a:r>
          </a:p>
        </p:txBody>
      </p:sp>
      <p:pic>
        <p:nvPicPr>
          <p:cNvPr id="28" name="Picture 27">
            <a:extLst>
              <a:ext uri="{FF2B5EF4-FFF2-40B4-BE49-F238E27FC236}">
                <a16:creationId xmlns:a16="http://schemas.microsoft.com/office/drawing/2014/main" id="{6527C07A-8FB3-884D-80DF-1F59FED2C4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3326301">
            <a:off x="3365271" y="3530217"/>
            <a:ext cx="1669645" cy="1739578"/>
          </a:xfrm>
          <a:prstGeom prst="rect">
            <a:avLst/>
          </a:prstGeom>
        </p:spPr>
      </p:pic>
    </p:spTree>
    <p:extLst>
      <p:ext uri="{BB962C8B-B14F-4D97-AF65-F5344CB8AC3E}">
        <p14:creationId xmlns:p14="http://schemas.microsoft.com/office/powerpoint/2010/main" val="44841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519485B-B942-D145-AC7A-D546E2738A17}"/>
              </a:ext>
            </a:extLst>
          </p:cNvPr>
          <p:cNvGrpSpPr/>
          <p:nvPr/>
        </p:nvGrpSpPr>
        <p:grpSpPr>
          <a:xfrm>
            <a:off x="3168713" y="425513"/>
            <a:ext cx="5939073" cy="5939073"/>
            <a:chOff x="3168713" y="425513"/>
            <a:chExt cx="5939073" cy="5939073"/>
          </a:xfrm>
        </p:grpSpPr>
        <p:sp>
          <p:nvSpPr>
            <p:cNvPr id="30" name="Oval 29">
              <a:extLst>
                <a:ext uri="{FF2B5EF4-FFF2-40B4-BE49-F238E27FC236}">
                  <a16:creationId xmlns:a16="http://schemas.microsoft.com/office/drawing/2014/main" id="{675DC390-DB85-864D-B38A-136337DE3B1D}"/>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3AAEA2A-F2D9-5D43-93C5-468E74D1451A}"/>
                </a:ext>
              </a:extLst>
            </p:cNvPr>
            <p:cNvCxnSpPr>
              <a:cxnSpLocks/>
            </p:cNvCxnSpPr>
            <p:nvPr/>
          </p:nvCxnSpPr>
          <p:spPr>
            <a:xfrm>
              <a:off x="3168713" y="3395050"/>
              <a:ext cx="5939073"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A0204F-A14A-0240-9740-0CDECA381525}"/>
                </a:ext>
              </a:extLst>
            </p:cNvPr>
            <p:cNvCxnSpPr>
              <a:cxnSpLocks/>
            </p:cNvCxnSpPr>
            <p:nvPr/>
          </p:nvCxnSpPr>
          <p:spPr>
            <a:xfrm>
              <a:off x="6138250" y="425513"/>
              <a:ext cx="0" cy="593907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C7F507-3D8C-FA4E-B2E9-A6DEAE8CDB3E}"/>
                </a:ext>
              </a:extLst>
            </p:cNvPr>
            <p:cNvCxnSpPr>
              <a:cxnSpLocks/>
            </p:cNvCxnSpPr>
            <p:nvPr/>
          </p:nvCxnSpPr>
          <p:spPr>
            <a:xfrm flipH="1">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A7A6A0-2FE1-6343-93A4-84B185C7CBA1}"/>
                </a:ext>
              </a:extLst>
            </p:cNvPr>
            <p:cNvCxnSpPr>
              <a:cxnSpLocks/>
            </p:cNvCxnSpPr>
            <p:nvPr/>
          </p:nvCxnSpPr>
          <p:spPr>
            <a:xfrm>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4192112-0B64-AD4B-BE4E-42D975092ECC}"/>
                </a:ext>
              </a:extLst>
            </p:cNvPr>
            <p:cNvSpPr txBox="1"/>
            <p:nvPr/>
          </p:nvSpPr>
          <p:spPr>
            <a:xfrm>
              <a:off x="6156558" y="2825620"/>
              <a:ext cx="317716" cy="369332"/>
            </a:xfrm>
            <a:prstGeom prst="rect">
              <a:avLst/>
            </a:prstGeom>
            <a:noFill/>
          </p:spPr>
          <p:txBody>
            <a:bodyPr wrap="none" rtlCol="0">
              <a:spAutoFit/>
            </a:bodyPr>
            <a:lstStyle/>
            <a:p>
              <a:r>
                <a:rPr lang="en-US" dirty="0">
                  <a:solidFill>
                    <a:schemeClr val="accent5">
                      <a:lumMod val="50000"/>
                    </a:schemeClr>
                  </a:solidFill>
                </a:rPr>
                <a:t>A</a:t>
              </a:r>
            </a:p>
          </p:txBody>
        </p:sp>
        <p:sp>
          <p:nvSpPr>
            <p:cNvPr id="36" name="TextBox 35">
              <a:extLst>
                <a:ext uri="{FF2B5EF4-FFF2-40B4-BE49-F238E27FC236}">
                  <a16:creationId xmlns:a16="http://schemas.microsoft.com/office/drawing/2014/main" id="{1BB83F90-86A2-C54C-A146-453840475AB7}"/>
                </a:ext>
              </a:extLst>
            </p:cNvPr>
            <p:cNvSpPr txBox="1"/>
            <p:nvPr/>
          </p:nvSpPr>
          <p:spPr>
            <a:xfrm>
              <a:off x="6387774" y="3057341"/>
              <a:ext cx="309700" cy="369332"/>
            </a:xfrm>
            <a:prstGeom prst="rect">
              <a:avLst/>
            </a:prstGeom>
            <a:noFill/>
          </p:spPr>
          <p:txBody>
            <a:bodyPr wrap="none" rtlCol="0">
              <a:spAutoFit/>
            </a:bodyPr>
            <a:lstStyle/>
            <a:p>
              <a:r>
                <a:rPr lang="en-US" dirty="0">
                  <a:solidFill>
                    <a:schemeClr val="accent5">
                      <a:lumMod val="50000"/>
                    </a:schemeClr>
                  </a:solidFill>
                </a:rPr>
                <a:t>B</a:t>
              </a:r>
            </a:p>
          </p:txBody>
        </p:sp>
        <p:sp>
          <p:nvSpPr>
            <p:cNvPr id="37" name="TextBox 36">
              <a:extLst>
                <a:ext uri="{FF2B5EF4-FFF2-40B4-BE49-F238E27FC236}">
                  <a16:creationId xmlns:a16="http://schemas.microsoft.com/office/drawing/2014/main" id="{F1871FB1-9158-1C4A-8257-103CB7F7AFCE}"/>
                </a:ext>
              </a:extLst>
            </p:cNvPr>
            <p:cNvSpPr txBox="1"/>
            <p:nvPr/>
          </p:nvSpPr>
          <p:spPr>
            <a:xfrm>
              <a:off x="6416605" y="3382735"/>
              <a:ext cx="309700" cy="369332"/>
            </a:xfrm>
            <a:prstGeom prst="rect">
              <a:avLst/>
            </a:prstGeom>
            <a:noFill/>
          </p:spPr>
          <p:txBody>
            <a:bodyPr wrap="none" rtlCol="0">
              <a:spAutoFit/>
            </a:bodyPr>
            <a:lstStyle/>
            <a:p>
              <a:r>
                <a:rPr lang="en-US" dirty="0">
                  <a:solidFill>
                    <a:schemeClr val="accent5">
                      <a:lumMod val="50000"/>
                    </a:schemeClr>
                  </a:solidFill>
                </a:rPr>
                <a:t>C</a:t>
              </a:r>
            </a:p>
          </p:txBody>
        </p:sp>
        <p:sp>
          <p:nvSpPr>
            <p:cNvPr id="38" name="TextBox 37">
              <a:extLst>
                <a:ext uri="{FF2B5EF4-FFF2-40B4-BE49-F238E27FC236}">
                  <a16:creationId xmlns:a16="http://schemas.microsoft.com/office/drawing/2014/main" id="{F063A1B9-C683-814E-BD35-D01E31A7DBFD}"/>
                </a:ext>
              </a:extLst>
            </p:cNvPr>
            <p:cNvSpPr txBox="1"/>
            <p:nvPr/>
          </p:nvSpPr>
          <p:spPr>
            <a:xfrm>
              <a:off x="6173589" y="3633991"/>
              <a:ext cx="327334" cy="369332"/>
            </a:xfrm>
            <a:prstGeom prst="rect">
              <a:avLst/>
            </a:prstGeom>
            <a:noFill/>
          </p:spPr>
          <p:txBody>
            <a:bodyPr wrap="none" rtlCol="0">
              <a:spAutoFit/>
            </a:bodyPr>
            <a:lstStyle/>
            <a:p>
              <a:r>
                <a:rPr lang="en-US" dirty="0">
                  <a:solidFill>
                    <a:schemeClr val="accent5">
                      <a:lumMod val="50000"/>
                    </a:schemeClr>
                  </a:solidFill>
                </a:rPr>
                <a:t>D</a:t>
              </a:r>
            </a:p>
          </p:txBody>
        </p:sp>
        <p:sp>
          <p:nvSpPr>
            <p:cNvPr id="39" name="TextBox 38">
              <a:extLst>
                <a:ext uri="{FF2B5EF4-FFF2-40B4-BE49-F238E27FC236}">
                  <a16:creationId xmlns:a16="http://schemas.microsoft.com/office/drawing/2014/main" id="{56ACD513-0B2B-EC40-81BE-2D392BF8C767}"/>
                </a:ext>
              </a:extLst>
            </p:cNvPr>
            <p:cNvSpPr txBox="1"/>
            <p:nvPr/>
          </p:nvSpPr>
          <p:spPr>
            <a:xfrm>
              <a:off x="5839956" y="3609277"/>
              <a:ext cx="296876" cy="369332"/>
            </a:xfrm>
            <a:prstGeom prst="rect">
              <a:avLst/>
            </a:prstGeom>
            <a:noFill/>
          </p:spPr>
          <p:txBody>
            <a:bodyPr wrap="none" rtlCol="0">
              <a:spAutoFit/>
            </a:bodyPr>
            <a:lstStyle/>
            <a:p>
              <a:r>
                <a:rPr lang="en-US" dirty="0">
                  <a:solidFill>
                    <a:schemeClr val="accent5">
                      <a:lumMod val="50000"/>
                    </a:schemeClr>
                  </a:solidFill>
                </a:rPr>
                <a:t>E</a:t>
              </a:r>
            </a:p>
          </p:txBody>
        </p:sp>
        <p:sp>
          <p:nvSpPr>
            <p:cNvPr id="40" name="TextBox 39">
              <a:extLst>
                <a:ext uri="{FF2B5EF4-FFF2-40B4-BE49-F238E27FC236}">
                  <a16:creationId xmlns:a16="http://schemas.microsoft.com/office/drawing/2014/main" id="{110B15D6-5D34-1A4B-8B69-C1A0A42AA8EA}"/>
                </a:ext>
              </a:extLst>
            </p:cNvPr>
            <p:cNvSpPr txBox="1"/>
            <p:nvPr/>
          </p:nvSpPr>
          <p:spPr>
            <a:xfrm>
              <a:off x="5617534" y="3386853"/>
              <a:ext cx="290464" cy="369332"/>
            </a:xfrm>
            <a:prstGeom prst="rect">
              <a:avLst/>
            </a:prstGeom>
            <a:noFill/>
          </p:spPr>
          <p:txBody>
            <a:bodyPr wrap="none" rtlCol="0">
              <a:spAutoFit/>
            </a:bodyPr>
            <a:lstStyle/>
            <a:p>
              <a:r>
                <a:rPr lang="en-US" dirty="0">
                  <a:solidFill>
                    <a:schemeClr val="accent5">
                      <a:lumMod val="50000"/>
                    </a:schemeClr>
                  </a:solidFill>
                </a:rPr>
                <a:t>F</a:t>
              </a:r>
            </a:p>
          </p:txBody>
        </p:sp>
        <p:sp>
          <p:nvSpPr>
            <p:cNvPr id="41" name="TextBox 40">
              <a:extLst>
                <a:ext uri="{FF2B5EF4-FFF2-40B4-BE49-F238E27FC236}">
                  <a16:creationId xmlns:a16="http://schemas.microsoft.com/office/drawing/2014/main" id="{ACE06F6F-958B-1F4E-8F5C-B7B4D07AD190}"/>
                </a:ext>
              </a:extLst>
            </p:cNvPr>
            <p:cNvSpPr txBox="1"/>
            <p:nvPr/>
          </p:nvSpPr>
          <p:spPr>
            <a:xfrm>
              <a:off x="5605179" y="3065578"/>
              <a:ext cx="330540" cy="369332"/>
            </a:xfrm>
            <a:prstGeom prst="rect">
              <a:avLst/>
            </a:prstGeom>
            <a:noFill/>
          </p:spPr>
          <p:txBody>
            <a:bodyPr wrap="none" rtlCol="0">
              <a:spAutoFit/>
            </a:bodyPr>
            <a:lstStyle/>
            <a:p>
              <a:r>
                <a:rPr lang="en-US" dirty="0">
                  <a:solidFill>
                    <a:schemeClr val="accent5">
                      <a:lumMod val="50000"/>
                    </a:schemeClr>
                  </a:solidFill>
                </a:rPr>
                <a:t>G</a:t>
              </a:r>
            </a:p>
          </p:txBody>
        </p:sp>
        <p:sp>
          <p:nvSpPr>
            <p:cNvPr id="42" name="TextBox 41">
              <a:extLst>
                <a:ext uri="{FF2B5EF4-FFF2-40B4-BE49-F238E27FC236}">
                  <a16:creationId xmlns:a16="http://schemas.microsoft.com/office/drawing/2014/main" id="{F06F153A-66F4-F743-A6DC-46BA910384E1}"/>
                </a:ext>
              </a:extLst>
            </p:cNvPr>
            <p:cNvSpPr txBox="1"/>
            <p:nvPr/>
          </p:nvSpPr>
          <p:spPr>
            <a:xfrm>
              <a:off x="5852310" y="2818441"/>
              <a:ext cx="328936" cy="369332"/>
            </a:xfrm>
            <a:prstGeom prst="rect">
              <a:avLst/>
            </a:prstGeom>
            <a:noFill/>
          </p:spPr>
          <p:txBody>
            <a:bodyPr wrap="none" rtlCol="0">
              <a:spAutoFit/>
            </a:bodyPr>
            <a:lstStyle/>
            <a:p>
              <a:r>
                <a:rPr lang="en-US" dirty="0">
                  <a:solidFill>
                    <a:schemeClr val="accent5">
                      <a:lumMod val="50000"/>
                    </a:schemeClr>
                  </a:solidFill>
                </a:rPr>
                <a:t>H</a:t>
              </a:r>
            </a:p>
          </p:txBody>
        </p:sp>
      </p:grpSp>
      <p:sp>
        <p:nvSpPr>
          <p:cNvPr id="16" name="TextBox 15">
            <a:extLst>
              <a:ext uri="{FF2B5EF4-FFF2-40B4-BE49-F238E27FC236}">
                <a16:creationId xmlns:a16="http://schemas.microsoft.com/office/drawing/2014/main" id="{E64DF018-D6FE-2A4C-94C9-A1A0EBE35B17}"/>
              </a:ext>
            </a:extLst>
          </p:cNvPr>
          <p:cNvSpPr txBox="1"/>
          <p:nvPr/>
        </p:nvSpPr>
        <p:spPr>
          <a:xfrm>
            <a:off x="10766610" y="6257836"/>
            <a:ext cx="1425390" cy="600164"/>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Noun Project</a:t>
            </a:r>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4181" y="131871"/>
            <a:ext cx="661265" cy="478076"/>
          </a:xfrm>
          <a:prstGeom prst="rect">
            <a:avLst/>
          </a:prstGeom>
        </p:spPr>
      </p:pic>
      <p:sp>
        <p:nvSpPr>
          <p:cNvPr id="3" name="TextBox 2">
            <a:extLst>
              <a:ext uri="{FF2B5EF4-FFF2-40B4-BE49-F238E27FC236}">
                <a16:creationId xmlns:a16="http://schemas.microsoft.com/office/drawing/2014/main" id="{5503B067-F0B1-2246-BB87-DB17AC12369F}"/>
              </a:ext>
            </a:extLst>
          </p:cNvPr>
          <p:cNvSpPr txBox="1"/>
          <p:nvPr/>
        </p:nvSpPr>
        <p:spPr>
          <a:xfrm>
            <a:off x="16651" y="140076"/>
            <a:ext cx="1666034" cy="461665"/>
          </a:xfrm>
          <a:prstGeom prst="rect">
            <a:avLst/>
          </a:prstGeom>
          <a:noFill/>
        </p:spPr>
        <p:txBody>
          <a:bodyPr wrap="none" rtlCol="0">
            <a:spAutoFit/>
          </a:bodyPr>
          <a:lstStyle/>
          <a:p>
            <a:r>
              <a:rPr lang="en-US" sz="2400" dirty="0"/>
              <a:t>You are the </a:t>
            </a:r>
          </a:p>
        </p:txBody>
      </p:sp>
      <p:pic>
        <p:nvPicPr>
          <p:cNvPr id="15" name="Picture 14">
            <a:extLst>
              <a:ext uri="{FF2B5EF4-FFF2-40B4-BE49-F238E27FC236}">
                <a16:creationId xmlns:a16="http://schemas.microsoft.com/office/drawing/2014/main" id="{E99B049F-D6C0-9A40-A8C0-477778289D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0016" y="738416"/>
            <a:ext cx="1068935" cy="1113707"/>
          </a:xfrm>
          <a:prstGeom prst="rect">
            <a:avLst/>
          </a:prstGeom>
        </p:spPr>
      </p:pic>
      <p:sp>
        <p:nvSpPr>
          <p:cNvPr id="14" name="TextBox 13">
            <a:extLst>
              <a:ext uri="{FF2B5EF4-FFF2-40B4-BE49-F238E27FC236}">
                <a16:creationId xmlns:a16="http://schemas.microsoft.com/office/drawing/2014/main" id="{9FF6CFB1-8E07-6644-9062-18DFE19EB7DA}"/>
              </a:ext>
            </a:extLst>
          </p:cNvPr>
          <p:cNvSpPr txBox="1"/>
          <p:nvPr/>
        </p:nvSpPr>
        <p:spPr>
          <a:xfrm>
            <a:off x="16651" y="1064438"/>
            <a:ext cx="1375120" cy="461665"/>
          </a:xfrm>
          <a:prstGeom prst="rect">
            <a:avLst/>
          </a:prstGeom>
          <a:noFill/>
        </p:spPr>
        <p:txBody>
          <a:bodyPr wrap="none" rtlCol="0">
            <a:spAutoFit/>
          </a:bodyPr>
          <a:lstStyle/>
          <a:p>
            <a:r>
              <a:rPr lang="en-US" sz="2400" dirty="0"/>
              <a:t>Avoid the</a:t>
            </a:r>
          </a:p>
        </p:txBody>
      </p:sp>
      <p:pic>
        <p:nvPicPr>
          <p:cNvPr id="28" name="Picture 27">
            <a:extLst>
              <a:ext uri="{FF2B5EF4-FFF2-40B4-BE49-F238E27FC236}">
                <a16:creationId xmlns:a16="http://schemas.microsoft.com/office/drawing/2014/main" id="{6527C07A-8FB3-884D-80DF-1F59FED2C4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8422409">
            <a:off x="6359425" y="4396075"/>
            <a:ext cx="1669645" cy="1739578"/>
          </a:xfrm>
          <a:prstGeom prst="rect">
            <a:avLst/>
          </a:prstGeom>
        </p:spPr>
      </p:pic>
    </p:spTree>
    <p:extLst>
      <p:ext uri="{BB962C8B-B14F-4D97-AF65-F5344CB8AC3E}">
        <p14:creationId xmlns:p14="http://schemas.microsoft.com/office/powerpoint/2010/main" val="55673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1B44B36-2490-6B49-A694-E0941BFD90B8}"/>
              </a:ext>
            </a:extLst>
          </p:cNvPr>
          <p:cNvGrpSpPr/>
          <p:nvPr/>
        </p:nvGrpSpPr>
        <p:grpSpPr>
          <a:xfrm>
            <a:off x="3168713" y="425513"/>
            <a:ext cx="5939073" cy="5939073"/>
            <a:chOff x="3168713" y="425513"/>
            <a:chExt cx="5939073" cy="5939073"/>
          </a:xfrm>
        </p:grpSpPr>
        <p:sp>
          <p:nvSpPr>
            <p:cNvPr id="30" name="Oval 29">
              <a:extLst>
                <a:ext uri="{FF2B5EF4-FFF2-40B4-BE49-F238E27FC236}">
                  <a16:creationId xmlns:a16="http://schemas.microsoft.com/office/drawing/2014/main" id="{E53595A4-69CB-B544-A0C4-43D806BDC50A}"/>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E9070766-6800-864D-B9E6-9DBB5FCF97D3}"/>
                </a:ext>
              </a:extLst>
            </p:cNvPr>
            <p:cNvCxnSpPr>
              <a:cxnSpLocks/>
            </p:cNvCxnSpPr>
            <p:nvPr/>
          </p:nvCxnSpPr>
          <p:spPr>
            <a:xfrm>
              <a:off x="3168713" y="3395050"/>
              <a:ext cx="5939073"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8A7379-0AB3-924C-8C42-DC94B1DCC6C4}"/>
                </a:ext>
              </a:extLst>
            </p:cNvPr>
            <p:cNvCxnSpPr>
              <a:cxnSpLocks/>
            </p:cNvCxnSpPr>
            <p:nvPr/>
          </p:nvCxnSpPr>
          <p:spPr>
            <a:xfrm>
              <a:off x="6138250" y="425513"/>
              <a:ext cx="0" cy="593907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1D4F0BF-60B4-6443-BA18-4AB035768BDA}"/>
                </a:ext>
              </a:extLst>
            </p:cNvPr>
            <p:cNvCxnSpPr>
              <a:cxnSpLocks/>
            </p:cNvCxnSpPr>
            <p:nvPr/>
          </p:nvCxnSpPr>
          <p:spPr>
            <a:xfrm flipH="1">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85DA79-C474-EA4C-B6CA-C44B8DD3881D}"/>
                </a:ext>
              </a:extLst>
            </p:cNvPr>
            <p:cNvCxnSpPr>
              <a:cxnSpLocks/>
            </p:cNvCxnSpPr>
            <p:nvPr/>
          </p:nvCxnSpPr>
          <p:spPr>
            <a:xfrm>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B0830BB-8411-2842-81FC-28C644F16194}"/>
                </a:ext>
              </a:extLst>
            </p:cNvPr>
            <p:cNvSpPr txBox="1"/>
            <p:nvPr/>
          </p:nvSpPr>
          <p:spPr>
            <a:xfrm>
              <a:off x="6156558" y="2825620"/>
              <a:ext cx="317716" cy="369332"/>
            </a:xfrm>
            <a:prstGeom prst="rect">
              <a:avLst/>
            </a:prstGeom>
            <a:noFill/>
          </p:spPr>
          <p:txBody>
            <a:bodyPr wrap="none" rtlCol="0">
              <a:spAutoFit/>
            </a:bodyPr>
            <a:lstStyle/>
            <a:p>
              <a:r>
                <a:rPr lang="en-US" dirty="0">
                  <a:solidFill>
                    <a:schemeClr val="accent5">
                      <a:lumMod val="50000"/>
                    </a:schemeClr>
                  </a:solidFill>
                </a:rPr>
                <a:t>A</a:t>
              </a:r>
            </a:p>
          </p:txBody>
        </p:sp>
        <p:sp>
          <p:nvSpPr>
            <p:cNvPr id="36" name="TextBox 35">
              <a:extLst>
                <a:ext uri="{FF2B5EF4-FFF2-40B4-BE49-F238E27FC236}">
                  <a16:creationId xmlns:a16="http://schemas.microsoft.com/office/drawing/2014/main" id="{CB629A6E-EC10-764C-BC0F-E251EB25EA83}"/>
                </a:ext>
              </a:extLst>
            </p:cNvPr>
            <p:cNvSpPr txBox="1"/>
            <p:nvPr/>
          </p:nvSpPr>
          <p:spPr>
            <a:xfrm>
              <a:off x="6387774" y="3057341"/>
              <a:ext cx="309700" cy="369332"/>
            </a:xfrm>
            <a:prstGeom prst="rect">
              <a:avLst/>
            </a:prstGeom>
            <a:noFill/>
          </p:spPr>
          <p:txBody>
            <a:bodyPr wrap="none" rtlCol="0">
              <a:spAutoFit/>
            </a:bodyPr>
            <a:lstStyle/>
            <a:p>
              <a:r>
                <a:rPr lang="en-US" dirty="0">
                  <a:solidFill>
                    <a:schemeClr val="accent5">
                      <a:lumMod val="50000"/>
                    </a:schemeClr>
                  </a:solidFill>
                </a:rPr>
                <a:t>B</a:t>
              </a:r>
            </a:p>
          </p:txBody>
        </p:sp>
        <p:sp>
          <p:nvSpPr>
            <p:cNvPr id="37" name="TextBox 36">
              <a:extLst>
                <a:ext uri="{FF2B5EF4-FFF2-40B4-BE49-F238E27FC236}">
                  <a16:creationId xmlns:a16="http://schemas.microsoft.com/office/drawing/2014/main" id="{E2ED5356-3B42-8C4A-B599-304174A9A255}"/>
                </a:ext>
              </a:extLst>
            </p:cNvPr>
            <p:cNvSpPr txBox="1"/>
            <p:nvPr/>
          </p:nvSpPr>
          <p:spPr>
            <a:xfrm>
              <a:off x="6416605" y="3382735"/>
              <a:ext cx="309700" cy="369332"/>
            </a:xfrm>
            <a:prstGeom prst="rect">
              <a:avLst/>
            </a:prstGeom>
            <a:noFill/>
          </p:spPr>
          <p:txBody>
            <a:bodyPr wrap="none" rtlCol="0">
              <a:spAutoFit/>
            </a:bodyPr>
            <a:lstStyle/>
            <a:p>
              <a:r>
                <a:rPr lang="en-US" dirty="0">
                  <a:solidFill>
                    <a:schemeClr val="accent5">
                      <a:lumMod val="50000"/>
                    </a:schemeClr>
                  </a:solidFill>
                </a:rPr>
                <a:t>C</a:t>
              </a:r>
            </a:p>
          </p:txBody>
        </p:sp>
        <p:sp>
          <p:nvSpPr>
            <p:cNvPr id="38" name="TextBox 37">
              <a:extLst>
                <a:ext uri="{FF2B5EF4-FFF2-40B4-BE49-F238E27FC236}">
                  <a16:creationId xmlns:a16="http://schemas.microsoft.com/office/drawing/2014/main" id="{C44129C7-4B23-2D45-9D6B-657ECEABA983}"/>
                </a:ext>
              </a:extLst>
            </p:cNvPr>
            <p:cNvSpPr txBox="1"/>
            <p:nvPr/>
          </p:nvSpPr>
          <p:spPr>
            <a:xfrm>
              <a:off x="6173589" y="3633991"/>
              <a:ext cx="327334" cy="369332"/>
            </a:xfrm>
            <a:prstGeom prst="rect">
              <a:avLst/>
            </a:prstGeom>
            <a:noFill/>
          </p:spPr>
          <p:txBody>
            <a:bodyPr wrap="none" rtlCol="0">
              <a:spAutoFit/>
            </a:bodyPr>
            <a:lstStyle/>
            <a:p>
              <a:r>
                <a:rPr lang="en-US" dirty="0">
                  <a:solidFill>
                    <a:schemeClr val="accent5">
                      <a:lumMod val="50000"/>
                    </a:schemeClr>
                  </a:solidFill>
                </a:rPr>
                <a:t>D</a:t>
              </a:r>
            </a:p>
          </p:txBody>
        </p:sp>
        <p:sp>
          <p:nvSpPr>
            <p:cNvPr id="39" name="TextBox 38">
              <a:extLst>
                <a:ext uri="{FF2B5EF4-FFF2-40B4-BE49-F238E27FC236}">
                  <a16:creationId xmlns:a16="http://schemas.microsoft.com/office/drawing/2014/main" id="{CB0DFC49-AEB8-1649-8D86-38C778177891}"/>
                </a:ext>
              </a:extLst>
            </p:cNvPr>
            <p:cNvSpPr txBox="1"/>
            <p:nvPr/>
          </p:nvSpPr>
          <p:spPr>
            <a:xfrm>
              <a:off x="5839956" y="3609277"/>
              <a:ext cx="296876" cy="369332"/>
            </a:xfrm>
            <a:prstGeom prst="rect">
              <a:avLst/>
            </a:prstGeom>
            <a:noFill/>
          </p:spPr>
          <p:txBody>
            <a:bodyPr wrap="none" rtlCol="0">
              <a:spAutoFit/>
            </a:bodyPr>
            <a:lstStyle/>
            <a:p>
              <a:r>
                <a:rPr lang="en-US" dirty="0">
                  <a:solidFill>
                    <a:schemeClr val="accent5">
                      <a:lumMod val="50000"/>
                    </a:schemeClr>
                  </a:solidFill>
                </a:rPr>
                <a:t>E</a:t>
              </a:r>
            </a:p>
          </p:txBody>
        </p:sp>
        <p:sp>
          <p:nvSpPr>
            <p:cNvPr id="40" name="TextBox 39">
              <a:extLst>
                <a:ext uri="{FF2B5EF4-FFF2-40B4-BE49-F238E27FC236}">
                  <a16:creationId xmlns:a16="http://schemas.microsoft.com/office/drawing/2014/main" id="{9369CE7B-2D78-7144-A4C3-E24DBFA674C8}"/>
                </a:ext>
              </a:extLst>
            </p:cNvPr>
            <p:cNvSpPr txBox="1"/>
            <p:nvPr/>
          </p:nvSpPr>
          <p:spPr>
            <a:xfrm>
              <a:off x="5617534" y="3386853"/>
              <a:ext cx="290464" cy="369332"/>
            </a:xfrm>
            <a:prstGeom prst="rect">
              <a:avLst/>
            </a:prstGeom>
            <a:noFill/>
          </p:spPr>
          <p:txBody>
            <a:bodyPr wrap="none" rtlCol="0">
              <a:spAutoFit/>
            </a:bodyPr>
            <a:lstStyle/>
            <a:p>
              <a:r>
                <a:rPr lang="en-US" dirty="0">
                  <a:solidFill>
                    <a:schemeClr val="accent5">
                      <a:lumMod val="50000"/>
                    </a:schemeClr>
                  </a:solidFill>
                </a:rPr>
                <a:t>F</a:t>
              </a:r>
            </a:p>
          </p:txBody>
        </p:sp>
        <p:sp>
          <p:nvSpPr>
            <p:cNvPr id="41" name="TextBox 40">
              <a:extLst>
                <a:ext uri="{FF2B5EF4-FFF2-40B4-BE49-F238E27FC236}">
                  <a16:creationId xmlns:a16="http://schemas.microsoft.com/office/drawing/2014/main" id="{B1735711-5149-FF47-AC46-0E218A895039}"/>
                </a:ext>
              </a:extLst>
            </p:cNvPr>
            <p:cNvSpPr txBox="1"/>
            <p:nvPr/>
          </p:nvSpPr>
          <p:spPr>
            <a:xfrm>
              <a:off x="5605179" y="3065578"/>
              <a:ext cx="330540" cy="369332"/>
            </a:xfrm>
            <a:prstGeom prst="rect">
              <a:avLst/>
            </a:prstGeom>
            <a:noFill/>
          </p:spPr>
          <p:txBody>
            <a:bodyPr wrap="none" rtlCol="0">
              <a:spAutoFit/>
            </a:bodyPr>
            <a:lstStyle/>
            <a:p>
              <a:r>
                <a:rPr lang="en-US" dirty="0">
                  <a:solidFill>
                    <a:schemeClr val="accent5">
                      <a:lumMod val="50000"/>
                    </a:schemeClr>
                  </a:solidFill>
                </a:rPr>
                <a:t>G</a:t>
              </a:r>
            </a:p>
          </p:txBody>
        </p:sp>
        <p:sp>
          <p:nvSpPr>
            <p:cNvPr id="42" name="TextBox 41">
              <a:extLst>
                <a:ext uri="{FF2B5EF4-FFF2-40B4-BE49-F238E27FC236}">
                  <a16:creationId xmlns:a16="http://schemas.microsoft.com/office/drawing/2014/main" id="{A8F78CC9-07CD-AE4C-A4F6-FA65DF9C6C95}"/>
                </a:ext>
              </a:extLst>
            </p:cNvPr>
            <p:cNvSpPr txBox="1"/>
            <p:nvPr/>
          </p:nvSpPr>
          <p:spPr>
            <a:xfrm>
              <a:off x="5852310" y="2818441"/>
              <a:ext cx="328936" cy="369332"/>
            </a:xfrm>
            <a:prstGeom prst="rect">
              <a:avLst/>
            </a:prstGeom>
            <a:noFill/>
          </p:spPr>
          <p:txBody>
            <a:bodyPr wrap="none" rtlCol="0">
              <a:spAutoFit/>
            </a:bodyPr>
            <a:lstStyle/>
            <a:p>
              <a:r>
                <a:rPr lang="en-US" dirty="0">
                  <a:solidFill>
                    <a:schemeClr val="accent5">
                      <a:lumMod val="50000"/>
                    </a:schemeClr>
                  </a:solidFill>
                </a:rPr>
                <a:t>H</a:t>
              </a:r>
            </a:p>
          </p:txBody>
        </p:sp>
      </p:grpSp>
      <p:sp>
        <p:nvSpPr>
          <p:cNvPr id="16" name="TextBox 15">
            <a:extLst>
              <a:ext uri="{FF2B5EF4-FFF2-40B4-BE49-F238E27FC236}">
                <a16:creationId xmlns:a16="http://schemas.microsoft.com/office/drawing/2014/main" id="{E64DF018-D6FE-2A4C-94C9-A1A0EBE35B17}"/>
              </a:ext>
            </a:extLst>
          </p:cNvPr>
          <p:cNvSpPr txBox="1"/>
          <p:nvPr/>
        </p:nvSpPr>
        <p:spPr>
          <a:xfrm>
            <a:off x="10766610" y="6257836"/>
            <a:ext cx="1425390" cy="600164"/>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Noun Project</a:t>
            </a:r>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4181" y="131871"/>
            <a:ext cx="661265" cy="478076"/>
          </a:xfrm>
          <a:prstGeom prst="rect">
            <a:avLst/>
          </a:prstGeom>
        </p:spPr>
      </p:pic>
      <p:sp>
        <p:nvSpPr>
          <p:cNvPr id="3" name="TextBox 2">
            <a:extLst>
              <a:ext uri="{FF2B5EF4-FFF2-40B4-BE49-F238E27FC236}">
                <a16:creationId xmlns:a16="http://schemas.microsoft.com/office/drawing/2014/main" id="{5503B067-F0B1-2246-BB87-DB17AC12369F}"/>
              </a:ext>
            </a:extLst>
          </p:cNvPr>
          <p:cNvSpPr txBox="1"/>
          <p:nvPr/>
        </p:nvSpPr>
        <p:spPr>
          <a:xfrm>
            <a:off x="16651" y="140076"/>
            <a:ext cx="1666034" cy="461665"/>
          </a:xfrm>
          <a:prstGeom prst="rect">
            <a:avLst/>
          </a:prstGeom>
          <a:noFill/>
        </p:spPr>
        <p:txBody>
          <a:bodyPr wrap="none" rtlCol="0">
            <a:spAutoFit/>
          </a:bodyPr>
          <a:lstStyle/>
          <a:p>
            <a:r>
              <a:rPr lang="en-US" sz="2400" dirty="0"/>
              <a:t>You are the </a:t>
            </a:r>
          </a:p>
        </p:txBody>
      </p:sp>
      <p:pic>
        <p:nvPicPr>
          <p:cNvPr id="15" name="Picture 14">
            <a:extLst>
              <a:ext uri="{FF2B5EF4-FFF2-40B4-BE49-F238E27FC236}">
                <a16:creationId xmlns:a16="http://schemas.microsoft.com/office/drawing/2014/main" id="{E99B049F-D6C0-9A40-A8C0-477778289D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0016" y="738416"/>
            <a:ext cx="1068935" cy="1113707"/>
          </a:xfrm>
          <a:prstGeom prst="rect">
            <a:avLst/>
          </a:prstGeom>
        </p:spPr>
      </p:pic>
      <p:sp>
        <p:nvSpPr>
          <p:cNvPr id="14" name="TextBox 13">
            <a:extLst>
              <a:ext uri="{FF2B5EF4-FFF2-40B4-BE49-F238E27FC236}">
                <a16:creationId xmlns:a16="http://schemas.microsoft.com/office/drawing/2014/main" id="{9FF6CFB1-8E07-6644-9062-18DFE19EB7DA}"/>
              </a:ext>
            </a:extLst>
          </p:cNvPr>
          <p:cNvSpPr txBox="1"/>
          <p:nvPr/>
        </p:nvSpPr>
        <p:spPr>
          <a:xfrm>
            <a:off x="16651" y="1064438"/>
            <a:ext cx="1375120" cy="461665"/>
          </a:xfrm>
          <a:prstGeom prst="rect">
            <a:avLst/>
          </a:prstGeom>
          <a:noFill/>
        </p:spPr>
        <p:txBody>
          <a:bodyPr wrap="none" rtlCol="0">
            <a:spAutoFit/>
          </a:bodyPr>
          <a:lstStyle/>
          <a:p>
            <a:r>
              <a:rPr lang="en-US" sz="2400" dirty="0"/>
              <a:t>Avoid the</a:t>
            </a:r>
          </a:p>
        </p:txBody>
      </p:sp>
      <p:pic>
        <p:nvPicPr>
          <p:cNvPr id="28" name="Picture 27">
            <a:extLst>
              <a:ext uri="{FF2B5EF4-FFF2-40B4-BE49-F238E27FC236}">
                <a16:creationId xmlns:a16="http://schemas.microsoft.com/office/drawing/2014/main" id="{6527C07A-8FB3-884D-80DF-1F59FED2C4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6678489">
            <a:off x="6815129" y="4202641"/>
            <a:ext cx="1669645" cy="1739578"/>
          </a:xfrm>
          <a:prstGeom prst="rect">
            <a:avLst/>
          </a:prstGeom>
        </p:spPr>
      </p:pic>
    </p:spTree>
    <p:extLst>
      <p:ext uri="{BB962C8B-B14F-4D97-AF65-F5344CB8AC3E}">
        <p14:creationId xmlns:p14="http://schemas.microsoft.com/office/powerpoint/2010/main" val="1658345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829A6C5-5E81-3C40-9420-534A7C333E00}"/>
              </a:ext>
            </a:extLst>
          </p:cNvPr>
          <p:cNvGrpSpPr/>
          <p:nvPr/>
        </p:nvGrpSpPr>
        <p:grpSpPr>
          <a:xfrm>
            <a:off x="3168713" y="425513"/>
            <a:ext cx="5939073" cy="5939073"/>
            <a:chOff x="3168713" y="425513"/>
            <a:chExt cx="5939073" cy="5939073"/>
          </a:xfrm>
        </p:grpSpPr>
        <p:sp>
          <p:nvSpPr>
            <p:cNvPr id="30" name="Oval 29">
              <a:extLst>
                <a:ext uri="{FF2B5EF4-FFF2-40B4-BE49-F238E27FC236}">
                  <a16:creationId xmlns:a16="http://schemas.microsoft.com/office/drawing/2014/main" id="{E923997C-6676-F04F-A85F-857CE76980CB}"/>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651166C-04FB-4B44-A4FF-84D2101EF347}"/>
                </a:ext>
              </a:extLst>
            </p:cNvPr>
            <p:cNvCxnSpPr>
              <a:cxnSpLocks/>
            </p:cNvCxnSpPr>
            <p:nvPr/>
          </p:nvCxnSpPr>
          <p:spPr>
            <a:xfrm>
              <a:off x="3168713" y="3395050"/>
              <a:ext cx="5939073"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7873B7-6C00-8847-BA0E-B7D1A76E4D1A}"/>
                </a:ext>
              </a:extLst>
            </p:cNvPr>
            <p:cNvCxnSpPr>
              <a:cxnSpLocks/>
            </p:cNvCxnSpPr>
            <p:nvPr/>
          </p:nvCxnSpPr>
          <p:spPr>
            <a:xfrm>
              <a:off x="6138250" y="425513"/>
              <a:ext cx="0" cy="593907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AC8D86-4770-E14F-8A86-DECE1CBC1693}"/>
                </a:ext>
              </a:extLst>
            </p:cNvPr>
            <p:cNvCxnSpPr>
              <a:cxnSpLocks/>
            </p:cNvCxnSpPr>
            <p:nvPr/>
          </p:nvCxnSpPr>
          <p:spPr>
            <a:xfrm flipH="1">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23570DD-9EFB-BE4A-805D-FC5F22CCFCA9}"/>
                </a:ext>
              </a:extLst>
            </p:cNvPr>
            <p:cNvCxnSpPr>
              <a:cxnSpLocks/>
            </p:cNvCxnSpPr>
            <p:nvPr/>
          </p:nvCxnSpPr>
          <p:spPr>
            <a:xfrm>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FC57533-E5FB-274E-B6F8-F5E4553E04CD}"/>
                </a:ext>
              </a:extLst>
            </p:cNvPr>
            <p:cNvSpPr txBox="1"/>
            <p:nvPr/>
          </p:nvSpPr>
          <p:spPr>
            <a:xfrm>
              <a:off x="6156558" y="2825620"/>
              <a:ext cx="317716" cy="369332"/>
            </a:xfrm>
            <a:prstGeom prst="rect">
              <a:avLst/>
            </a:prstGeom>
            <a:noFill/>
          </p:spPr>
          <p:txBody>
            <a:bodyPr wrap="none" rtlCol="0">
              <a:spAutoFit/>
            </a:bodyPr>
            <a:lstStyle/>
            <a:p>
              <a:r>
                <a:rPr lang="en-US" dirty="0">
                  <a:solidFill>
                    <a:schemeClr val="accent5">
                      <a:lumMod val="50000"/>
                    </a:schemeClr>
                  </a:solidFill>
                </a:rPr>
                <a:t>A</a:t>
              </a:r>
            </a:p>
          </p:txBody>
        </p:sp>
        <p:sp>
          <p:nvSpPr>
            <p:cNvPr id="36" name="TextBox 35">
              <a:extLst>
                <a:ext uri="{FF2B5EF4-FFF2-40B4-BE49-F238E27FC236}">
                  <a16:creationId xmlns:a16="http://schemas.microsoft.com/office/drawing/2014/main" id="{2EE95F43-DA0A-F445-90B3-9B787653D94A}"/>
                </a:ext>
              </a:extLst>
            </p:cNvPr>
            <p:cNvSpPr txBox="1"/>
            <p:nvPr/>
          </p:nvSpPr>
          <p:spPr>
            <a:xfrm>
              <a:off x="6387774" y="3057341"/>
              <a:ext cx="309700" cy="369332"/>
            </a:xfrm>
            <a:prstGeom prst="rect">
              <a:avLst/>
            </a:prstGeom>
            <a:noFill/>
          </p:spPr>
          <p:txBody>
            <a:bodyPr wrap="none" rtlCol="0">
              <a:spAutoFit/>
            </a:bodyPr>
            <a:lstStyle/>
            <a:p>
              <a:r>
                <a:rPr lang="en-US" dirty="0">
                  <a:solidFill>
                    <a:schemeClr val="accent5">
                      <a:lumMod val="50000"/>
                    </a:schemeClr>
                  </a:solidFill>
                </a:rPr>
                <a:t>B</a:t>
              </a:r>
            </a:p>
          </p:txBody>
        </p:sp>
        <p:sp>
          <p:nvSpPr>
            <p:cNvPr id="37" name="TextBox 36">
              <a:extLst>
                <a:ext uri="{FF2B5EF4-FFF2-40B4-BE49-F238E27FC236}">
                  <a16:creationId xmlns:a16="http://schemas.microsoft.com/office/drawing/2014/main" id="{872B254E-710F-E645-B1A6-E50BCAF63ECE}"/>
                </a:ext>
              </a:extLst>
            </p:cNvPr>
            <p:cNvSpPr txBox="1"/>
            <p:nvPr/>
          </p:nvSpPr>
          <p:spPr>
            <a:xfrm>
              <a:off x="6416605" y="3382735"/>
              <a:ext cx="309700" cy="369332"/>
            </a:xfrm>
            <a:prstGeom prst="rect">
              <a:avLst/>
            </a:prstGeom>
            <a:noFill/>
          </p:spPr>
          <p:txBody>
            <a:bodyPr wrap="none" rtlCol="0">
              <a:spAutoFit/>
            </a:bodyPr>
            <a:lstStyle/>
            <a:p>
              <a:r>
                <a:rPr lang="en-US" dirty="0">
                  <a:solidFill>
                    <a:schemeClr val="accent5">
                      <a:lumMod val="50000"/>
                    </a:schemeClr>
                  </a:solidFill>
                </a:rPr>
                <a:t>C</a:t>
              </a:r>
            </a:p>
          </p:txBody>
        </p:sp>
        <p:sp>
          <p:nvSpPr>
            <p:cNvPr id="38" name="TextBox 37">
              <a:extLst>
                <a:ext uri="{FF2B5EF4-FFF2-40B4-BE49-F238E27FC236}">
                  <a16:creationId xmlns:a16="http://schemas.microsoft.com/office/drawing/2014/main" id="{9BA26DB6-8B54-CB48-92FC-4007A2477522}"/>
                </a:ext>
              </a:extLst>
            </p:cNvPr>
            <p:cNvSpPr txBox="1"/>
            <p:nvPr/>
          </p:nvSpPr>
          <p:spPr>
            <a:xfrm>
              <a:off x="6173589" y="3633991"/>
              <a:ext cx="327334" cy="369332"/>
            </a:xfrm>
            <a:prstGeom prst="rect">
              <a:avLst/>
            </a:prstGeom>
            <a:noFill/>
          </p:spPr>
          <p:txBody>
            <a:bodyPr wrap="none" rtlCol="0">
              <a:spAutoFit/>
            </a:bodyPr>
            <a:lstStyle/>
            <a:p>
              <a:r>
                <a:rPr lang="en-US" dirty="0">
                  <a:solidFill>
                    <a:schemeClr val="accent5">
                      <a:lumMod val="50000"/>
                    </a:schemeClr>
                  </a:solidFill>
                </a:rPr>
                <a:t>D</a:t>
              </a:r>
            </a:p>
          </p:txBody>
        </p:sp>
        <p:sp>
          <p:nvSpPr>
            <p:cNvPr id="39" name="TextBox 38">
              <a:extLst>
                <a:ext uri="{FF2B5EF4-FFF2-40B4-BE49-F238E27FC236}">
                  <a16:creationId xmlns:a16="http://schemas.microsoft.com/office/drawing/2014/main" id="{F0E25D1D-FF65-7247-91B0-7F27AC85B916}"/>
                </a:ext>
              </a:extLst>
            </p:cNvPr>
            <p:cNvSpPr txBox="1"/>
            <p:nvPr/>
          </p:nvSpPr>
          <p:spPr>
            <a:xfrm>
              <a:off x="5839956" y="3609277"/>
              <a:ext cx="296876" cy="369332"/>
            </a:xfrm>
            <a:prstGeom prst="rect">
              <a:avLst/>
            </a:prstGeom>
            <a:noFill/>
          </p:spPr>
          <p:txBody>
            <a:bodyPr wrap="none" rtlCol="0">
              <a:spAutoFit/>
            </a:bodyPr>
            <a:lstStyle/>
            <a:p>
              <a:r>
                <a:rPr lang="en-US" dirty="0">
                  <a:solidFill>
                    <a:schemeClr val="accent5">
                      <a:lumMod val="50000"/>
                    </a:schemeClr>
                  </a:solidFill>
                </a:rPr>
                <a:t>E</a:t>
              </a:r>
            </a:p>
          </p:txBody>
        </p:sp>
        <p:sp>
          <p:nvSpPr>
            <p:cNvPr id="40" name="TextBox 39">
              <a:extLst>
                <a:ext uri="{FF2B5EF4-FFF2-40B4-BE49-F238E27FC236}">
                  <a16:creationId xmlns:a16="http://schemas.microsoft.com/office/drawing/2014/main" id="{7985DC80-6B01-B94A-9453-3B180D3BB53F}"/>
                </a:ext>
              </a:extLst>
            </p:cNvPr>
            <p:cNvSpPr txBox="1"/>
            <p:nvPr/>
          </p:nvSpPr>
          <p:spPr>
            <a:xfrm>
              <a:off x="5617534" y="3386853"/>
              <a:ext cx="290464" cy="369332"/>
            </a:xfrm>
            <a:prstGeom prst="rect">
              <a:avLst/>
            </a:prstGeom>
            <a:noFill/>
          </p:spPr>
          <p:txBody>
            <a:bodyPr wrap="none" rtlCol="0">
              <a:spAutoFit/>
            </a:bodyPr>
            <a:lstStyle/>
            <a:p>
              <a:r>
                <a:rPr lang="en-US" dirty="0">
                  <a:solidFill>
                    <a:schemeClr val="accent5">
                      <a:lumMod val="50000"/>
                    </a:schemeClr>
                  </a:solidFill>
                </a:rPr>
                <a:t>F</a:t>
              </a:r>
            </a:p>
          </p:txBody>
        </p:sp>
        <p:sp>
          <p:nvSpPr>
            <p:cNvPr id="41" name="TextBox 40">
              <a:extLst>
                <a:ext uri="{FF2B5EF4-FFF2-40B4-BE49-F238E27FC236}">
                  <a16:creationId xmlns:a16="http://schemas.microsoft.com/office/drawing/2014/main" id="{5878459C-60D3-9549-8417-5F432439F48F}"/>
                </a:ext>
              </a:extLst>
            </p:cNvPr>
            <p:cNvSpPr txBox="1"/>
            <p:nvPr/>
          </p:nvSpPr>
          <p:spPr>
            <a:xfrm>
              <a:off x="5605179" y="3065578"/>
              <a:ext cx="330540" cy="369332"/>
            </a:xfrm>
            <a:prstGeom prst="rect">
              <a:avLst/>
            </a:prstGeom>
            <a:noFill/>
          </p:spPr>
          <p:txBody>
            <a:bodyPr wrap="none" rtlCol="0">
              <a:spAutoFit/>
            </a:bodyPr>
            <a:lstStyle/>
            <a:p>
              <a:r>
                <a:rPr lang="en-US" dirty="0">
                  <a:solidFill>
                    <a:schemeClr val="accent5">
                      <a:lumMod val="50000"/>
                    </a:schemeClr>
                  </a:solidFill>
                </a:rPr>
                <a:t>G</a:t>
              </a:r>
            </a:p>
          </p:txBody>
        </p:sp>
        <p:sp>
          <p:nvSpPr>
            <p:cNvPr id="42" name="TextBox 41">
              <a:extLst>
                <a:ext uri="{FF2B5EF4-FFF2-40B4-BE49-F238E27FC236}">
                  <a16:creationId xmlns:a16="http://schemas.microsoft.com/office/drawing/2014/main" id="{BA338730-D938-AC46-872A-F316868FDAE8}"/>
                </a:ext>
              </a:extLst>
            </p:cNvPr>
            <p:cNvSpPr txBox="1"/>
            <p:nvPr/>
          </p:nvSpPr>
          <p:spPr>
            <a:xfrm>
              <a:off x="5852310" y="2818441"/>
              <a:ext cx="328936" cy="369332"/>
            </a:xfrm>
            <a:prstGeom prst="rect">
              <a:avLst/>
            </a:prstGeom>
            <a:noFill/>
          </p:spPr>
          <p:txBody>
            <a:bodyPr wrap="none" rtlCol="0">
              <a:spAutoFit/>
            </a:bodyPr>
            <a:lstStyle/>
            <a:p>
              <a:r>
                <a:rPr lang="en-US" dirty="0">
                  <a:solidFill>
                    <a:schemeClr val="accent5">
                      <a:lumMod val="50000"/>
                    </a:schemeClr>
                  </a:solidFill>
                </a:rPr>
                <a:t>H</a:t>
              </a:r>
            </a:p>
          </p:txBody>
        </p:sp>
      </p:grpSp>
      <p:sp>
        <p:nvSpPr>
          <p:cNvPr id="16" name="TextBox 15">
            <a:extLst>
              <a:ext uri="{FF2B5EF4-FFF2-40B4-BE49-F238E27FC236}">
                <a16:creationId xmlns:a16="http://schemas.microsoft.com/office/drawing/2014/main" id="{E64DF018-D6FE-2A4C-94C9-A1A0EBE35B17}"/>
              </a:ext>
            </a:extLst>
          </p:cNvPr>
          <p:cNvSpPr txBox="1"/>
          <p:nvPr/>
        </p:nvSpPr>
        <p:spPr>
          <a:xfrm>
            <a:off x="10766610" y="6257836"/>
            <a:ext cx="1425390" cy="600164"/>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Noun Project</a:t>
            </a:r>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4181" y="131871"/>
            <a:ext cx="661265" cy="478076"/>
          </a:xfrm>
          <a:prstGeom prst="rect">
            <a:avLst/>
          </a:prstGeom>
        </p:spPr>
      </p:pic>
      <p:sp>
        <p:nvSpPr>
          <p:cNvPr id="3" name="TextBox 2">
            <a:extLst>
              <a:ext uri="{FF2B5EF4-FFF2-40B4-BE49-F238E27FC236}">
                <a16:creationId xmlns:a16="http://schemas.microsoft.com/office/drawing/2014/main" id="{5503B067-F0B1-2246-BB87-DB17AC12369F}"/>
              </a:ext>
            </a:extLst>
          </p:cNvPr>
          <p:cNvSpPr txBox="1"/>
          <p:nvPr/>
        </p:nvSpPr>
        <p:spPr>
          <a:xfrm>
            <a:off x="16651" y="140076"/>
            <a:ext cx="1666034" cy="461665"/>
          </a:xfrm>
          <a:prstGeom prst="rect">
            <a:avLst/>
          </a:prstGeom>
          <a:noFill/>
        </p:spPr>
        <p:txBody>
          <a:bodyPr wrap="none" rtlCol="0">
            <a:spAutoFit/>
          </a:bodyPr>
          <a:lstStyle/>
          <a:p>
            <a:r>
              <a:rPr lang="en-US" sz="2400" dirty="0"/>
              <a:t>You are the </a:t>
            </a:r>
          </a:p>
        </p:txBody>
      </p:sp>
      <p:pic>
        <p:nvPicPr>
          <p:cNvPr id="15" name="Picture 14">
            <a:extLst>
              <a:ext uri="{FF2B5EF4-FFF2-40B4-BE49-F238E27FC236}">
                <a16:creationId xmlns:a16="http://schemas.microsoft.com/office/drawing/2014/main" id="{E99B049F-D6C0-9A40-A8C0-477778289D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0016" y="738416"/>
            <a:ext cx="1068935" cy="1113707"/>
          </a:xfrm>
          <a:prstGeom prst="rect">
            <a:avLst/>
          </a:prstGeom>
        </p:spPr>
      </p:pic>
      <p:sp>
        <p:nvSpPr>
          <p:cNvPr id="14" name="TextBox 13">
            <a:extLst>
              <a:ext uri="{FF2B5EF4-FFF2-40B4-BE49-F238E27FC236}">
                <a16:creationId xmlns:a16="http://schemas.microsoft.com/office/drawing/2014/main" id="{9FF6CFB1-8E07-6644-9062-18DFE19EB7DA}"/>
              </a:ext>
            </a:extLst>
          </p:cNvPr>
          <p:cNvSpPr txBox="1"/>
          <p:nvPr/>
        </p:nvSpPr>
        <p:spPr>
          <a:xfrm>
            <a:off x="16651" y="1064438"/>
            <a:ext cx="1375120" cy="461665"/>
          </a:xfrm>
          <a:prstGeom prst="rect">
            <a:avLst/>
          </a:prstGeom>
          <a:noFill/>
        </p:spPr>
        <p:txBody>
          <a:bodyPr wrap="none" rtlCol="0">
            <a:spAutoFit/>
          </a:bodyPr>
          <a:lstStyle/>
          <a:p>
            <a:r>
              <a:rPr lang="en-US" sz="2400" dirty="0"/>
              <a:t>Avoid the</a:t>
            </a:r>
          </a:p>
        </p:txBody>
      </p:sp>
      <p:pic>
        <p:nvPicPr>
          <p:cNvPr id="28" name="Picture 27">
            <a:extLst>
              <a:ext uri="{FF2B5EF4-FFF2-40B4-BE49-F238E27FC236}">
                <a16:creationId xmlns:a16="http://schemas.microsoft.com/office/drawing/2014/main" id="{6527C07A-8FB3-884D-80DF-1F59FED2C4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6781621">
            <a:off x="7480938" y="2697612"/>
            <a:ext cx="1669645" cy="1739578"/>
          </a:xfrm>
          <a:prstGeom prst="rect">
            <a:avLst/>
          </a:prstGeom>
        </p:spPr>
      </p:pic>
    </p:spTree>
    <p:extLst>
      <p:ext uri="{BB962C8B-B14F-4D97-AF65-F5344CB8AC3E}">
        <p14:creationId xmlns:p14="http://schemas.microsoft.com/office/powerpoint/2010/main" val="145935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5F1D60-FDF5-F94C-BEAD-3BBD31560ADE}"/>
              </a:ext>
            </a:extLst>
          </p:cNvPr>
          <p:cNvGrpSpPr/>
          <p:nvPr/>
        </p:nvGrpSpPr>
        <p:grpSpPr>
          <a:xfrm>
            <a:off x="3168713" y="425513"/>
            <a:ext cx="5939073" cy="5939073"/>
            <a:chOff x="3168713" y="425513"/>
            <a:chExt cx="5939073" cy="5939073"/>
          </a:xfrm>
        </p:grpSpPr>
        <p:sp>
          <p:nvSpPr>
            <p:cNvPr id="29" name="Oval 28">
              <a:extLst>
                <a:ext uri="{FF2B5EF4-FFF2-40B4-BE49-F238E27FC236}">
                  <a16:creationId xmlns:a16="http://schemas.microsoft.com/office/drawing/2014/main" id="{7FB43D61-4772-9241-ACD1-85C718D98382}"/>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7F7C5E3-6272-784D-ADA3-EF85BCBB64E8}"/>
                </a:ext>
              </a:extLst>
            </p:cNvPr>
            <p:cNvCxnSpPr>
              <a:cxnSpLocks/>
            </p:cNvCxnSpPr>
            <p:nvPr/>
          </p:nvCxnSpPr>
          <p:spPr>
            <a:xfrm>
              <a:off x="3168713" y="3395050"/>
              <a:ext cx="5939073"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FD6CD0-17BF-DE42-B89E-531892F5F9EB}"/>
                </a:ext>
              </a:extLst>
            </p:cNvPr>
            <p:cNvCxnSpPr>
              <a:cxnSpLocks/>
            </p:cNvCxnSpPr>
            <p:nvPr/>
          </p:nvCxnSpPr>
          <p:spPr>
            <a:xfrm>
              <a:off x="6138250" y="425513"/>
              <a:ext cx="0" cy="593907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EC371ED-4DDC-4343-8620-6579419512FF}"/>
                </a:ext>
              </a:extLst>
            </p:cNvPr>
            <p:cNvCxnSpPr>
              <a:cxnSpLocks/>
            </p:cNvCxnSpPr>
            <p:nvPr/>
          </p:nvCxnSpPr>
          <p:spPr>
            <a:xfrm flipH="1">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982AE9-EFA1-EC41-BC63-CE890F6759C2}"/>
                </a:ext>
              </a:extLst>
            </p:cNvPr>
            <p:cNvCxnSpPr>
              <a:cxnSpLocks/>
            </p:cNvCxnSpPr>
            <p:nvPr/>
          </p:nvCxnSpPr>
          <p:spPr>
            <a:xfrm>
              <a:off x="4038470" y="1295270"/>
              <a:ext cx="4199559" cy="419955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B457599-4A08-A84F-951C-9E1BC6A62F85}"/>
                </a:ext>
              </a:extLst>
            </p:cNvPr>
            <p:cNvSpPr txBox="1"/>
            <p:nvPr/>
          </p:nvSpPr>
          <p:spPr>
            <a:xfrm>
              <a:off x="6156558" y="2825620"/>
              <a:ext cx="317716" cy="369332"/>
            </a:xfrm>
            <a:prstGeom prst="rect">
              <a:avLst/>
            </a:prstGeom>
            <a:noFill/>
          </p:spPr>
          <p:txBody>
            <a:bodyPr wrap="none" rtlCol="0">
              <a:spAutoFit/>
            </a:bodyPr>
            <a:lstStyle/>
            <a:p>
              <a:r>
                <a:rPr lang="en-US" dirty="0">
                  <a:solidFill>
                    <a:schemeClr val="accent5">
                      <a:lumMod val="50000"/>
                    </a:schemeClr>
                  </a:solidFill>
                </a:rPr>
                <a:t>A</a:t>
              </a:r>
            </a:p>
          </p:txBody>
        </p:sp>
        <p:sp>
          <p:nvSpPr>
            <p:cNvPr id="35" name="TextBox 34">
              <a:extLst>
                <a:ext uri="{FF2B5EF4-FFF2-40B4-BE49-F238E27FC236}">
                  <a16:creationId xmlns:a16="http://schemas.microsoft.com/office/drawing/2014/main" id="{EC6A1698-B8FF-1940-8233-569CBD0C4DC2}"/>
                </a:ext>
              </a:extLst>
            </p:cNvPr>
            <p:cNvSpPr txBox="1"/>
            <p:nvPr/>
          </p:nvSpPr>
          <p:spPr>
            <a:xfrm>
              <a:off x="6387774" y="3057341"/>
              <a:ext cx="309700" cy="369332"/>
            </a:xfrm>
            <a:prstGeom prst="rect">
              <a:avLst/>
            </a:prstGeom>
            <a:noFill/>
          </p:spPr>
          <p:txBody>
            <a:bodyPr wrap="none" rtlCol="0">
              <a:spAutoFit/>
            </a:bodyPr>
            <a:lstStyle/>
            <a:p>
              <a:r>
                <a:rPr lang="en-US" dirty="0">
                  <a:solidFill>
                    <a:schemeClr val="accent5">
                      <a:lumMod val="50000"/>
                    </a:schemeClr>
                  </a:solidFill>
                </a:rPr>
                <a:t>B</a:t>
              </a:r>
            </a:p>
          </p:txBody>
        </p:sp>
        <p:sp>
          <p:nvSpPr>
            <p:cNvPr id="36" name="TextBox 35">
              <a:extLst>
                <a:ext uri="{FF2B5EF4-FFF2-40B4-BE49-F238E27FC236}">
                  <a16:creationId xmlns:a16="http://schemas.microsoft.com/office/drawing/2014/main" id="{A8026A31-8FDE-AD4E-B1AE-9CDC05A0BEAB}"/>
                </a:ext>
              </a:extLst>
            </p:cNvPr>
            <p:cNvSpPr txBox="1"/>
            <p:nvPr/>
          </p:nvSpPr>
          <p:spPr>
            <a:xfrm>
              <a:off x="6416605" y="3382735"/>
              <a:ext cx="309700" cy="369332"/>
            </a:xfrm>
            <a:prstGeom prst="rect">
              <a:avLst/>
            </a:prstGeom>
            <a:noFill/>
          </p:spPr>
          <p:txBody>
            <a:bodyPr wrap="none" rtlCol="0">
              <a:spAutoFit/>
            </a:bodyPr>
            <a:lstStyle/>
            <a:p>
              <a:r>
                <a:rPr lang="en-US" dirty="0">
                  <a:solidFill>
                    <a:schemeClr val="accent5">
                      <a:lumMod val="50000"/>
                    </a:schemeClr>
                  </a:solidFill>
                </a:rPr>
                <a:t>C</a:t>
              </a:r>
            </a:p>
          </p:txBody>
        </p:sp>
        <p:sp>
          <p:nvSpPr>
            <p:cNvPr id="37" name="TextBox 36">
              <a:extLst>
                <a:ext uri="{FF2B5EF4-FFF2-40B4-BE49-F238E27FC236}">
                  <a16:creationId xmlns:a16="http://schemas.microsoft.com/office/drawing/2014/main" id="{F1383F86-589A-9C42-9977-76DAB72B41F6}"/>
                </a:ext>
              </a:extLst>
            </p:cNvPr>
            <p:cNvSpPr txBox="1"/>
            <p:nvPr/>
          </p:nvSpPr>
          <p:spPr>
            <a:xfrm>
              <a:off x="6173589" y="3633991"/>
              <a:ext cx="327334" cy="369332"/>
            </a:xfrm>
            <a:prstGeom prst="rect">
              <a:avLst/>
            </a:prstGeom>
            <a:noFill/>
          </p:spPr>
          <p:txBody>
            <a:bodyPr wrap="none" rtlCol="0">
              <a:spAutoFit/>
            </a:bodyPr>
            <a:lstStyle/>
            <a:p>
              <a:r>
                <a:rPr lang="en-US" dirty="0">
                  <a:solidFill>
                    <a:schemeClr val="accent5">
                      <a:lumMod val="50000"/>
                    </a:schemeClr>
                  </a:solidFill>
                </a:rPr>
                <a:t>D</a:t>
              </a:r>
            </a:p>
          </p:txBody>
        </p:sp>
        <p:sp>
          <p:nvSpPr>
            <p:cNvPr id="38" name="TextBox 37">
              <a:extLst>
                <a:ext uri="{FF2B5EF4-FFF2-40B4-BE49-F238E27FC236}">
                  <a16:creationId xmlns:a16="http://schemas.microsoft.com/office/drawing/2014/main" id="{169C24A6-B674-B545-BEC8-8B99EAA4B747}"/>
                </a:ext>
              </a:extLst>
            </p:cNvPr>
            <p:cNvSpPr txBox="1"/>
            <p:nvPr/>
          </p:nvSpPr>
          <p:spPr>
            <a:xfrm>
              <a:off x="5839956" y="3609277"/>
              <a:ext cx="296876" cy="369332"/>
            </a:xfrm>
            <a:prstGeom prst="rect">
              <a:avLst/>
            </a:prstGeom>
            <a:noFill/>
          </p:spPr>
          <p:txBody>
            <a:bodyPr wrap="none" rtlCol="0">
              <a:spAutoFit/>
            </a:bodyPr>
            <a:lstStyle/>
            <a:p>
              <a:r>
                <a:rPr lang="en-US" dirty="0">
                  <a:solidFill>
                    <a:schemeClr val="accent5">
                      <a:lumMod val="50000"/>
                    </a:schemeClr>
                  </a:solidFill>
                </a:rPr>
                <a:t>E</a:t>
              </a:r>
            </a:p>
          </p:txBody>
        </p:sp>
        <p:sp>
          <p:nvSpPr>
            <p:cNvPr id="39" name="TextBox 38">
              <a:extLst>
                <a:ext uri="{FF2B5EF4-FFF2-40B4-BE49-F238E27FC236}">
                  <a16:creationId xmlns:a16="http://schemas.microsoft.com/office/drawing/2014/main" id="{F903C874-E484-FC40-9080-C4FE058D4D50}"/>
                </a:ext>
              </a:extLst>
            </p:cNvPr>
            <p:cNvSpPr txBox="1"/>
            <p:nvPr/>
          </p:nvSpPr>
          <p:spPr>
            <a:xfrm>
              <a:off x="5617534" y="3386853"/>
              <a:ext cx="290464" cy="369332"/>
            </a:xfrm>
            <a:prstGeom prst="rect">
              <a:avLst/>
            </a:prstGeom>
            <a:noFill/>
          </p:spPr>
          <p:txBody>
            <a:bodyPr wrap="none" rtlCol="0">
              <a:spAutoFit/>
            </a:bodyPr>
            <a:lstStyle/>
            <a:p>
              <a:r>
                <a:rPr lang="en-US" dirty="0">
                  <a:solidFill>
                    <a:schemeClr val="accent5">
                      <a:lumMod val="50000"/>
                    </a:schemeClr>
                  </a:solidFill>
                </a:rPr>
                <a:t>F</a:t>
              </a:r>
            </a:p>
          </p:txBody>
        </p:sp>
        <p:sp>
          <p:nvSpPr>
            <p:cNvPr id="40" name="TextBox 39">
              <a:extLst>
                <a:ext uri="{FF2B5EF4-FFF2-40B4-BE49-F238E27FC236}">
                  <a16:creationId xmlns:a16="http://schemas.microsoft.com/office/drawing/2014/main" id="{C035A07E-2279-1744-A8BF-311070593BA1}"/>
                </a:ext>
              </a:extLst>
            </p:cNvPr>
            <p:cNvSpPr txBox="1"/>
            <p:nvPr/>
          </p:nvSpPr>
          <p:spPr>
            <a:xfrm>
              <a:off x="5605179" y="3065578"/>
              <a:ext cx="330540" cy="369332"/>
            </a:xfrm>
            <a:prstGeom prst="rect">
              <a:avLst/>
            </a:prstGeom>
            <a:noFill/>
          </p:spPr>
          <p:txBody>
            <a:bodyPr wrap="none" rtlCol="0">
              <a:spAutoFit/>
            </a:bodyPr>
            <a:lstStyle/>
            <a:p>
              <a:r>
                <a:rPr lang="en-US" dirty="0">
                  <a:solidFill>
                    <a:schemeClr val="accent5">
                      <a:lumMod val="50000"/>
                    </a:schemeClr>
                  </a:solidFill>
                </a:rPr>
                <a:t>G</a:t>
              </a:r>
            </a:p>
          </p:txBody>
        </p:sp>
        <p:sp>
          <p:nvSpPr>
            <p:cNvPr id="41" name="TextBox 40">
              <a:extLst>
                <a:ext uri="{FF2B5EF4-FFF2-40B4-BE49-F238E27FC236}">
                  <a16:creationId xmlns:a16="http://schemas.microsoft.com/office/drawing/2014/main" id="{BDC72E51-2455-AC40-877B-7184DF547165}"/>
                </a:ext>
              </a:extLst>
            </p:cNvPr>
            <p:cNvSpPr txBox="1"/>
            <p:nvPr/>
          </p:nvSpPr>
          <p:spPr>
            <a:xfrm>
              <a:off x="5852310" y="2818441"/>
              <a:ext cx="328936" cy="369332"/>
            </a:xfrm>
            <a:prstGeom prst="rect">
              <a:avLst/>
            </a:prstGeom>
            <a:noFill/>
          </p:spPr>
          <p:txBody>
            <a:bodyPr wrap="none" rtlCol="0">
              <a:spAutoFit/>
            </a:bodyPr>
            <a:lstStyle/>
            <a:p>
              <a:r>
                <a:rPr lang="en-US" dirty="0">
                  <a:solidFill>
                    <a:schemeClr val="accent5">
                      <a:lumMod val="50000"/>
                    </a:schemeClr>
                  </a:solidFill>
                </a:rPr>
                <a:t>H</a:t>
              </a:r>
            </a:p>
          </p:txBody>
        </p:sp>
      </p:grpSp>
      <p:sp>
        <p:nvSpPr>
          <p:cNvPr id="16" name="TextBox 15">
            <a:extLst>
              <a:ext uri="{FF2B5EF4-FFF2-40B4-BE49-F238E27FC236}">
                <a16:creationId xmlns:a16="http://schemas.microsoft.com/office/drawing/2014/main" id="{E64DF018-D6FE-2A4C-94C9-A1A0EBE35B17}"/>
              </a:ext>
            </a:extLst>
          </p:cNvPr>
          <p:cNvSpPr txBox="1"/>
          <p:nvPr/>
        </p:nvSpPr>
        <p:spPr>
          <a:xfrm>
            <a:off x="10766610" y="6257836"/>
            <a:ext cx="1425390" cy="600164"/>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Noun Project</a:t>
            </a:r>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4181" y="131871"/>
            <a:ext cx="661265" cy="478076"/>
          </a:xfrm>
          <a:prstGeom prst="rect">
            <a:avLst/>
          </a:prstGeom>
        </p:spPr>
      </p:pic>
      <p:sp>
        <p:nvSpPr>
          <p:cNvPr id="3" name="TextBox 2">
            <a:extLst>
              <a:ext uri="{FF2B5EF4-FFF2-40B4-BE49-F238E27FC236}">
                <a16:creationId xmlns:a16="http://schemas.microsoft.com/office/drawing/2014/main" id="{5503B067-F0B1-2246-BB87-DB17AC12369F}"/>
              </a:ext>
            </a:extLst>
          </p:cNvPr>
          <p:cNvSpPr txBox="1"/>
          <p:nvPr/>
        </p:nvSpPr>
        <p:spPr>
          <a:xfrm>
            <a:off x="16651" y="140076"/>
            <a:ext cx="1666034" cy="461665"/>
          </a:xfrm>
          <a:prstGeom prst="rect">
            <a:avLst/>
          </a:prstGeom>
          <a:noFill/>
        </p:spPr>
        <p:txBody>
          <a:bodyPr wrap="none" rtlCol="0">
            <a:spAutoFit/>
          </a:bodyPr>
          <a:lstStyle/>
          <a:p>
            <a:r>
              <a:rPr lang="en-US" sz="2400" dirty="0"/>
              <a:t>You are the </a:t>
            </a:r>
          </a:p>
        </p:txBody>
      </p:sp>
      <p:pic>
        <p:nvPicPr>
          <p:cNvPr id="15" name="Picture 14">
            <a:extLst>
              <a:ext uri="{FF2B5EF4-FFF2-40B4-BE49-F238E27FC236}">
                <a16:creationId xmlns:a16="http://schemas.microsoft.com/office/drawing/2014/main" id="{E99B049F-D6C0-9A40-A8C0-477778289D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0016" y="738416"/>
            <a:ext cx="1068935" cy="1113707"/>
          </a:xfrm>
          <a:prstGeom prst="rect">
            <a:avLst/>
          </a:prstGeom>
        </p:spPr>
      </p:pic>
      <p:sp>
        <p:nvSpPr>
          <p:cNvPr id="14" name="TextBox 13">
            <a:extLst>
              <a:ext uri="{FF2B5EF4-FFF2-40B4-BE49-F238E27FC236}">
                <a16:creationId xmlns:a16="http://schemas.microsoft.com/office/drawing/2014/main" id="{9FF6CFB1-8E07-6644-9062-18DFE19EB7DA}"/>
              </a:ext>
            </a:extLst>
          </p:cNvPr>
          <p:cNvSpPr txBox="1"/>
          <p:nvPr/>
        </p:nvSpPr>
        <p:spPr>
          <a:xfrm>
            <a:off x="16651" y="1064438"/>
            <a:ext cx="1375120" cy="461665"/>
          </a:xfrm>
          <a:prstGeom prst="rect">
            <a:avLst/>
          </a:prstGeom>
          <a:noFill/>
        </p:spPr>
        <p:txBody>
          <a:bodyPr wrap="none" rtlCol="0">
            <a:spAutoFit/>
          </a:bodyPr>
          <a:lstStyle/>
          <a:p>
            <a:r>
              <a:rPr lang="en-US" sz="2400" dirty="0"/>
              <a:t>Avoid the</a:t>
            </a:r>
          </a:p>
        </p:txBody>
      </p:sp>
    </p:spTree>
    <p:extLst>
      <p:ext uri="{BB962C8B-B14F-4D97-AF65-F5344CB8AC3E}">
        <p14:creationId xmlns:p14="http://schemas.microsoft.com/office/powerpoint/2010/main" val="115603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6C36-0A8B-874C-92C9-A36F0686DA1F}"/>
              </a:ext>
            </a:extLst>
          </p:cNvPr>
          <p:cNvSpPr>
            <a:spLocks noGrp="1"/>
          </p:cNvSpPr>
          <p:nvPr>
            <p:ph type="ctrTitle"/>
          </p:nvPr>
        </p:nvSpPr>
        <p:spPr/>
        <p:txBody>
          <a:bodyPr/>
          <a:lstStyle/>
          <a:p>
            <a:r>
              <a:rPr lang="en-US" dirty="0">
                <a:solidFill>
                  <a:schemeClr val="bg1"/>
                </a:solidFill>
              </a:rPr>
              <a:t>What was this all about?</a:t>
            </a:r>
          </a:p>
        </p:txBody>
      </p:sp>
    </p:spTree>
    <p:extLst>
      <p:ext uri="{BB962C8B-B14F-4D97-AF65-F5344CB8AC3E}">
        <p14:creationId xmlns:p14="http://schemas.microsoft.com/office/powerpoint/2010/main" val="253954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203925C-818D-4046-A265-3E7E29FCB470}"/>
              </a:ext>
            </a:extLst>
          </p:cNvPr>
          <p:cNvSpPr>
            <a:spLocks noGrp="1"/>
          </p:cNvSpPr>
          <p:nvPr>
            <p:ph type="title"/>
          </p:nvPr>
        </p:nvSpPr>
        <p:spPr/>
        <p:txBody>
          <a:bodyPr/>
          <a:lstStyle/>
          <a:p>
            <a:r>
              <a:rPr lang="en-US" dirty="0"/>
              <a:t>Hamilton’s Selfish Herd</a:t>
            </a:r>
          </a:p>
        </p:txBody>
      </p:sp>
      <p:sp>
        <p:nvSpPr>
          <p:cNvPr id="12" name="Content Placeholder 11">
            <a:extLst>
              <a:ext uri="{FF2B5EF4-FFF2-40B4-BE49-F238E27FC236}">
                <a16:creationId xmlns:a16="http://schemas.microsoft.com/office/drawing/2014/main" id="{D0851BFD-235C-A74E-890C-162301AF814B}"/>
              </a:ext>
            </a:extLst>
          </p:cNvPr>
          <p:cNvSpPr>
            <a:spLocks noGrp="1"/>
          </p:cNvSpPr>
          <p:nvPr>
            <p:ph idx="1"/>
          </p:nvPr>
        </p:nvSpPr>
        <p:spPr>
          <a:xfrm>
            <a:off x="838200" y="1591834"/>
            <a:ext cx="10515600" cy="939113"/>
          </a:xfrm>
        </p:spPr>
        <p:txBody>
          <a:bodyPr/>
          <a:lstStyle/>
          <a:p>
            <a:pPr marL="0" indent="0">
              <a:buNone/>
            </a:pPr>
            <a:r>
              <a:rPr lang="en-US" dirty="0"/>
              <a:t>…each will have a better chance of not being nearest to the snake if he is situated in a narrow gap between two others</a:t>
            </a:r>
          </a:p>
        </p:txBody>
      </p:sp>
      <p:grpSp>
        <p:nvGrpSpPr>
          <p:cNvPr id="19" name="Group 18">
            <a:extLst>
              <a:ext uri="{FF2B5EF4-FFF2-40B4-BE49-F238E27FC236}">
                <a16:creationId xmlns:a16="http://schemas.microsoft.com/office/drawing/2014/main" id="{F7F32CC7-F830-534D-A316-6625EF272EF7}"/>
              </a:ext>
            </a:extLst>
          </p:cNvPr>
          <p:cNvGrpSpPr/>
          <p:nvPr/>
        </p:nvGrpSpPr>
        <p:grpSpPr>
          <a:xfrm>
            <a:off x="1726504" y="2530947"/>
            <a:ext cx="5748655" cy="1350999"/>
            <a:chOff x="1800645" y="1690688"/>
            <a:chExt cx="5748655" cy="1350999"/>
          </a:xfrm>
        </p:grpSpPr>
        <p:pic>
          <p:nvPicPr>
            <p:cNvPr id="28" name="Picture 27">
              <a:extLst>
                <a:ext uri="{FF2B5EF4-FFF2-40B4-BE49-F238E27FC236}">
                  <a16:creationId xmlns:a16="http://schemas.microsoft.com/office/drawing/2014/main" id="{49C81A5D-B01F-F74E-8616-04F27A48B826}"/>
                </a:ext>
              </a:extLst>
            </p:cNvPr>
            <p:cNvPicPr/>
            <p:nvPr/>
          </p:nvPicPr>
          <p:blipFill>
            <a:blip r:embed="rId3" cstate="screen">
              <a:extLst>
                <a:ext uri="{28A0092B-C50C-407E-A947-70E740481C1C}">
                  <a14:useLocalDpi xmlns:a14="http://schemas.microsoft.com/office/drawing/2010/main"/>
                </a:ext>
              </a:extLst>
            </a:blip>
            <a:stretch>
              <a:fillRect/>
            </a:stretch>
          </p:blipFill>
          <p:spPr>
            <a:xfrm>
              <a:off x="1800645" y="1690688"/>
              <a:ext cx="5748655" cy="911860"/>
            </a:xfrm>
            <a:prstGeom prst="rect">
              <a:avLst/>
            </a:prstGeom>
          </p:spPr>
        </p:pic>
        <p:sp>
          <p:nvSpPr>
            <p:cNvPr id="13" name="TextBox 12">
              <a:extLst>
                <a:ext uri="{FF2B5EF4-FFF2-40B4-BE49-F238E27FC236}">
                  <a16:creationId xmlns:a16="http://schemas.microsoft.com/office/drawing/2014/main" id="{5D32BB03-2A60-2B46-BC13-43A62D679E98}"/>
                </a:ext>
              </a:extLst>
            </p:cNvPr>
            <p:cNvSpPr txBox="1"/>
            <p:nvPr/>
          </p:nvSpPr>
          <p:spPr>
            <a:xfrm>
              <a:off x="4287795" y="2395356"/>
              <a:ext cx="1136821" cy="646331"/>
            </a:xfrm>
            <a:prstGeom prst="rect">
              <a:avLst/>
            </a:prstGeom>
            <a:noFill/>
          </p:spPr>
          <p:txBody>
            <a:bodyPr wrap="square" rtlCol="0">
              <a:spAutoFit/>
            </a:bodyPr>
            <a:lstStyle/>
            <a:p>
              <a:r>
                <a:rPr lang="en-US" dirty="0"/>
                <a:t>domain of danger</a:t>
              </a:r>
            </a:p>
          </p:txBody>
        </p:sp>
      </p:grpSp>
      <p:sp>
        <p:nvSpPr>
          <p:cNvPr id="29" name="Content Placeholder 11">
            <a:extLst>
              <a:ext uri="{FF2B5EF4-FFF2-40B4-BE49-F238E27FC236}">
                <a16:creationId xmlns:a16="http://schemas.microsoft.com/office/drawing/2014/main" id="{47F80658-6C86-2E4A-BE7C-64181E55F664}"/>
              </a:ext>
            </a:extLst>
          </p:cNvPr>
          <p:cNvSpPr txBox="1">
            <a:spLocks/>
          </p:cNvSpPr>
          <p:nvPr/>
        </p:nvSpPr>
        <p:spPr>
          <a:xfrm>
            <a:off x="838200" y="3881947"/>
            <a:ext cx="10515600" cy="949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…usually </a:t>
            </a:r>
            <a:r>
              <a:rPr lang="en-US" dirty="0" err="1"/>
              <a:t>neighbours</a:t>
            </a:r>
            <a:r>
              <a:rPr lang="en-US" dirty="0"/>
              <a:t> will be moving as well and one can imagine a confused toing-and-froing…</a:t>
            </a:r>
          </a:p>
        </p:txBody>
      </p:sp>
      <p:pic>
        <p:nvPicPr>
          <p:cNvPr id="30" name="Picture 29">
            <a:extLst>
              <a:ext uri="{FF2B5EF4-FFF2-40B4-BE49-F238E27FC236}">
                <a16:creationId xmlns:a16="http://schemas.microsoft.com/office/drawing/2014/main" id="{A558C1BF-57B6-DD4F-A5EA-89D07D37AAE0}"/>
              </a:ext>
            </a:extLst>
          </p:cNvPr>
          <p:cNvPicPr/>
          <p:nvPr/>
        </p:nvPicPr>
        <p:blipFill>
          <a:blip r:embed="rId4"/>
          <a:stretch>
            <a:fillRect/>
          </a:stretch>
        </p:blipFill>
        <p:spPr>
          <a:xfrm>
            <a:off x="2345725" y="4831493"/>
            <a:ext cx="6637638" cy="1740045"/>
          </a:xfrm>
          <a:prstGeom prst="rect">
            <a:avLst/>
          </a:prstGeom>
        </p:spPr>
      </p:pic>
      <p:sp>
        <p:nvSpPr>
          <p:cNvPr id="2" name="TextBox 1">
            <a:extLst>
              <a:ext uri="{FF2B5EF4-FFF2-40B4-BE49-F238E27FC236}">
                <a16:creationId xmlns:a16="http://schemas.microsoft.com/office/drawing/2014/main" id="{D7C60EBA-0949-6B4B-BBF0-AE85A7F45281}"/>
              </a:ext>
            </a:extLst>
          </p:cNvPr>
          <p:cNvSpPr txBox="1"/>
          <p:nvPr/>
        </p:nvSpPr>
        <p:spPr>
          <a:xfrm>
            <a:off x="7738921" y="6488668"/>
            <a:ext cx="4453079" cy="369332"/>
          </a:xfrm>
          <a:prstGeom prst="rect">
            <a:avLst/>
          </a:prstGeom>
          <a:noFill/>
        </p:spPr>
        <p:txBody>
          <a:bodyPr wrap="none" rtlCol="0">
            <a:spAutoFit/>
          </a:bodyPr>
          <a:lstStyle/>
          <a:p>
            <a:r>
              <a:rPr lang="en-US" dirty="0"/>
              <a:t>Hamilton 1971, Journal of Theoretical Biology</a:t>
            </a:r>
          </a:p>
        </p:txBody>
      </p:sp>
    </p:spTree>
    <p:extLst>
      <p:ext uri="{BB962C8B-B14F-4D97-AF65-F5344CB8AC3E}">
        <p14:creationId xmlns:p14="http://schemas.microsoft.com/office/powerpoint/2010/main" val="3579769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203925C-818D-4046-A265-3E7E29FCB470}"/>
              </a:ext>
            </a:extLst>
          </p:cNvPr>
          <p:cNvSpPr>
            <a:spLocks noGrp="1"/>
          </p:cNvSpPr>
          <p:nvPr>
            <p:ph type="title"/>
          </p:nvPr>
        </p:nvSpPr>
        <p:spPr/>
        <p:txBody>
          <a:bodyPr/>
          <a:lstStyle/>
          <a:p>
            <a:r>
              <a:rPr lang="en-US" dirty="0"/>
              <a:t>Hamilton’s Selfish Herd</a:t>
            </a:r>
          </a:p>
        </p:txBody>
      </p:sp>
      <p:sp>
        <p:nvSpPr>
          <p:cNvPr id="12" name="Content Placeholder 11">
            <a:extLst>
              <a:ext uri="{FF2B5EF4-FFF2-40B4-BE49-F238E27FC236}">
                <a16:creationId xmlns:a16="http://schemas.microsoft.com/office/drawing/2014/main" id="{D0851BFD-235C-A74E-890C-162301AF814B}"/>
              </a:ext>
            </a:extLst>
          </p:cNvPr>
          <p:cNvSpPr>
            <a:spLocks noGrp="1"/>
          </p:cNvSpPr>
          <p:nvPr>
            <p:ph idx="1"/>
          </p:nvPr>
        </p:nvSpPr>
        <p:spPr>
          <a:xfrm>
            <a:off x="838200" y="1591834"/>
            <a:ext cx="10515600" cy="2139907"/>
          </a:xfrm>
        </p:spPr>
        <p:txBody>
          <a:bodyPr>
            <a:normAutofit/>
          </a:bodyPr>
          <a:lstStyle/>
          <a:p>
            <a:pPr marL="0" indent="0">
              <a:buNone/>
            </a:pPr>
            <a:r>
              <a:rPr lang="en-US" dirty="0"/>
              <a:t>What will be the result of this communal exercise? Devious and unfair as usual, natural justice does not, in general, equalize the risks of these selfish frogs by spacing them out. On the contrary, with any reasonable assumptions about the exact jumping </a:t>
            </a:r>
            <a:r>
              <a:rPr lang="en-US" dirty="0" err="1"/>
              <a:t>behaviour</a:t>
            </a:r>
            <a:r>
              <a:rPr lang="en-US" dirty="0"/>
              <a:t>, they quickly collect in heaps.</a:t>
            </a:r>
          </a:p>
        </p:txBody>
      </p:sp>
      <p:sp>
        <p:nvSpPr>
          <p:cNvPr id="31" name="Content Placeholder 11">
            <a:extLst>
              <a:ext uri="{FF2B5EF4-FFF2-40B4-BE49-F238E27FC236}">
                <a16:creationId xmlns:a16="http://schemas.microsoft.com/office/drawing/2014/main" id="{539EA065-BE59-454E-B5E1-BBAFB5741CF5}"/>
              </a:ext>
            </a:extLst>
          </p:cNvPr>
          <p:cNvSpPr txBox="1">
            <a:spLocks/>
          </p:cNvSpPr>
          <p:nvPr/>
        </p:nvSpPr>
        <p:spPr>
          <a:xfrm>
            <a:off x="838200" y="4782065"/>
            <a:ext cx="10515600" cy="1363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model gives the hint which I wish to develop: that even when one starts with an edgeless group of animals, randomly or evenly spaced, </a:t>
            </a:r>
            <a:r>
              <a:rPr lang="en-US" i="1" dirty="0"/>
              <a:t>the selfish avoidance of a predator can lead to aggregation</a:t>
            </a:r>
            <a:r>
              <a:rPr lang="en-US" dirty="0"/>
              <a:t>.</a:t>
            </a:r>
          </a:p>
        </p:txBody>
      </p:sp>
      <p:sp>
        <p:nvSpPr>
          <p:cNvPr id="32" name="TextBox 31">
            <a:extLst>
              <a:ext uri="{FF2B5EF4-FFF2-40B4-BE49-F238E27FC236}">
                <a16:creationId xmlns:a16="http://schemas.microsoft.com/office/drawing/2014/main" id="{6282495B-84A3-2941-866D-E6FF6F0E0604}"/>
              </a:ext>
            </a:extLst>
          </p:cNvPr>
          <p:cNvSpPr txBox="1"/>
          <p:nvPr/>
        </p:nvSpPr>
        <p:spPr>
          <a:xfrm>
            <a:off x="7738921" y="6488668"/>
            <a:ext cx="4453079" cy="369332"/>
          </a:xfrm>
          <a:prstGeom prst="rect">
            <a:avLst/>
          </a:prstGeom>
          <a:noFill/>
        </p:spPr>
        <p:txBody>
          <a:bodyPr wrap="none" rtlCol="0">
            <a:spAutoFit/>
          </a:bodyPr>
          <a:lstStyle/>
          <a:p>
            <a:r>
              <a:rPr lang="en-US" dirty="0"/>
              <a:t>Hamilton 1971, Journal of Theoretical Biology</a:t>
            </a:r>
          </a:p>
        </p:txBody>
      </p:sp>
    </p:spTree>
    <p:extLst>
      <p:ext uri="{BB962C8B-B14F-4D97-AF65-F5344CB8AC3E}">
        <p14:creationId xmlns:p14="http://schemas.microsoft.com/office/powerpoint/2010/main" val="75523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19D4190-D1B0-D248-AB33-4246CA670353}"/>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64DF018-D6FE-2A4C-94C9-A1A0EBE35B17}"/>
              </a:ext>
            </a:extLst>
          </p:cNvPr>
          <p:cNvSpPr txBox="1"/>
          <p:nvPr/>
        </p:nvSpPr>
        <p:spPr>
          <a:xfrm>
            <a:off x="10681650" y="6088559"/>
            <a:ext cx="1510350" cy="769441"/>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Lily pad: Linseed studio</a:t>
            </a:r>
          </a:p>
          <a:p>
            <a:r>
              <a:rPr lang="en-US" sz="1100" dirty="0"/>
              <a:t>Noun Project</a:t>
            </a:r>
          </a:p>
        </p:txBody>
      </p:sp>
      <p:pic>
        <p:nvPicPr>
          <p:cNvPr id="4" name="Picture 3">
            <a:extLst>
              <a:ext uri="{FF2B5EF4-FFF2-40B4-BE49-F238E27FC236}">
                <a16:creationId xmlns:a16="http://schemas.microsoft.com/office/drawing/2014/main" id="{AE3EA5D7-5303-424A-B7CD-2C65A42A69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55967" y="3395049"/>
            <a:ext cx="1231669" cy="965663"/>
          </a:xfrm>
          <a:prstGeom prst="rect">
            <a:avLst/>
          </a:prstGeom>
        </p:spPr>
      </p:pic>
      <p:pic>
        <p:nvPicPr>
          <p:cNvPr id="30" name="Picture 29">
            <a:extLst>
              <a:ext uri="{FF2B5EF4-FFF2-40B4-BE49-F238E27FC236}">
                <a16:creationId xmlns:a16="http://schemas.microsoft.com/office/drawing/2014/main" id="{E7BC34EE-A715-1C4D-A5A3-5EA760D6F2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430759">
            <a:off x="4371801" y="4396985"/>
            <a:ext cx="1231669" cy="965663"/>
          </a:xfrm>
          <a:prstGeom prst="rect">
            <a:avLst/>
          </a:prstGeom>
        </p:spPr>
      </p:pic>
    </p:spTree>
    <p:extLst>
      <p:ext uri="{BB962C8B-B14F-4D97-AF65-F5344CB8AC3E}">
        <p14:creationId xmlns:p14="http://schemas.microsoft.com/office/powerpoint/2010/main" val="2157358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203925C-818D-4046-A265-3E7E29FCB470}"/>
              </a:ext>
            </a:extLst>
          </p:cNvPr>
          <p:cNvSpPr>
            <a:spLocks noGrp="1"/>
          </p:cNvSpPr>
          <p:nvPr>
            <p:ph type="title"/>
          </p:nvPr>
        </p:nvSpPr>
        <p:spPr/>
        <p:txBody>
          <a:bodyPr/>
          <a:lstStyle/>
          <a:p>
            <a:r>
              <a:rPr lang="en-US" dirty="0"/>
              <a:t>Hamilton’s Selfish Herd</a:t>
            </a:r>
          </a:p>
        </p:txBody>
      </p:sp>
      <p:pic>
        <p:nvPicPr>
          <p:cNvPr id="7" name="Picture 6">
            <a:extLst>
              <a:ext uri="{FF2B5EF4-FFF2-40B4-BE49-F238E27FC236}">
                <a16:creationId xmlns:a16="http://schemas.microsoft.com/office/drawing/2014/main" id="{77A0F04A-DC90-0240-B1A0-10F5270F2D53}"/>
              </a:ext>
            </a:extLst>
          </p:cNvPr>
          <p:cNvPicPr/>
          <p:nvPr/>
        </p:nvPicPr>
        <p:blipFill>
          <a:blip r:embed="rId3"/>
          <a:stretch>
            <a:fillRect/>
          </a:stretch>
        </p:blipFill>
        <p:spPr>
          <a:xfrm>
            <a:off x="2625182" y="1329164"/>
            <a:ext cx="6941635" cy="5159504"/>
          </a:xfrm>
          <a:prstGeom prst="rect">
            <a:avLst/>
          </a:prstGeom>
        </p:spPr>
      </p:pic>
      <p:sp>
        <p:nvSpPr>
          <p:cNvPr id="8" name="TextBox 7">
            <a:extLst>
              <a:ext uri="{FF2B5EF4-FFF2-40B4-BE49-F238E27FC236}">
                <a16:creationId xmlns:a16="http://schemas.microsoft.com/office/drawing/2014/main" id="{04B6B13F-1A8F-4A4C-82BC-1C60FA4EB2BB}"/>
              </a:ext>
            </a:extLst>
          </p:cNvPr>
          <p:cNvSpPr txBox="1"/>
          <p:nvPr/>
        </p:nvSpPr>
        <p:spPr>
          <a:xfrm>
            <a:off x="7738921" y="6488668"/>
            <a:ext cx="4453079" cy="369332"/>
          </a:xfrm>
          <a:prstGeom prst="rect">
            <a:avLst/>
          </a:prstGeom>
          <a:noFill/>
        </p:spPr>
        <p:txBody>
          <a:bodyPr wrap="none" rtlCol="0">
            <a:spAutoFit/>
          </a:bodyPr>
          <a:lstStyle/>
          <a:p>
            <a:r>
              <a:rPr lang="en-US" dirty="0"/>
              <a:t>Hamilton 1971, Journal of Theoretical Biology</a:t>
            </a:r>
          </a:p>
        </p:txBody>
      </p:sp>
    </p:spTree>
    <p:extLst>
      <p:ext uri="{BB962C8B-B14F-4D97-AF65-F5344CB8AC3E}">
        <p14:creationId xmlns:p14="http://schemas.microsoft.com/office/powerpoint/2010/main" val="272162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7BF2BA34-42E9-DB43-863B-A2B38EF2EE47}"/>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0814" y="1544437"/>
            <a:ext cx="661265" cy="478076"/>
          </a:xfrm>
          <a:prstGeom prst="rect">
            <a:avLst/>
          </a:prstGeom>
        </p:spPr>
      </p:pic>
      <p:pic>
        <p:nvPicPr>
          <p:cNvPr id="19" name="Picture 18">
            <a:extLst>
              <a:ext uri="{FF2B5EF4-FFF2-40B4-BE49-F238E27FC236}">
                <a16:creationId xmlns:a16="http://schemas.microsoft.com/office/drawing/2014/main" id="{8B6BB96C-586A-B748-A351-FCCFAE8FD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6837" y="1178084"/>
            <a:ext cx="661265" cy="478076"/>
          </a:xfrm>
          <a:prstGeom prst="rect">
            <a:avLst/>
          </a:prstGeom>
        </p:spPr>
      </p:pic>
      <p:pic>
        <p:nvPicPr>
          <p:cNvPr id="20" name="Picture 19">
            <a:extLst>
              <a:ext uri="{FF2B5EF4-FFF2-40B4-BE49-F238E27FC236}">
                <a16:creationId xmlns:a16="http://schemas.microsoft.com/office/drawing/2014/main" id="{EB5CF917-F449-DD4C-9043-01AF788724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88030" y="1656160"/>
            <a:ext cx="661265" cy="478076"/>
          </a:xfrm>
          <a:prstGeom prst="rect">
            <a:avLst/>
          </a:prstGeom>
        </p:spPr>
      </p:pic>
      <p:pic>
        <p:nvPicPr>
          <p:cNvPr id="21" name="Picture 20">
            <a:extLst>
              <a:ext uri="{FF2B5EF4-FFF2-40B4-BE49-F238E27FC236}">
                <a16:creationId xmlns:a16="http://schemas.microsoft.com/office/drawing/2014/main" id="{DD97E3C7-CE3A-D440-BE5E-21DE47DB6F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54053" y="1274846"/>
            <a:ext cx="661265" cy="478076"/>
          </a:xfrm>
          <a:prstGeom prst="rect">
            <a:avLst/>
          </a:prstGeom>
        </p:spPr>
      </p:pic>
      <p:pic>
        <p:nvPicPr>
          <p:cNvPr id="22" name="Picture 21">
            <a:extLst>
              <a:ext uri="{FF2B5EF4-FFF2-40B4-BE49-F238E27FC236}">
                <a16:creationId xmlns:a16="http://schemas.microsoft.com/office/drawing/2014/main" id="{F4BBDCBB-9711-1346-BC94-E320E171B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20076" y="908493"/>
            <a:ext cx="661265" cy="478076"/>
          </a:xfrm>
          <a:prstGeom prst="rect">
            <a:avLst/>
          </a:prstGeom>
        </p:spPr>
      </p:pic>
      <p:pic>
        <p:nvPicPr>
          <p:cNvPr id="23" name="Picture 22">
            <a:extLst>
              <a:ext uri="{FF2B5EF4-FFF2-40B4-BE49-F238E27FC236}">
                <a16:creationId xmlns:a16="http://schemas.microsoft.com/office/drawing/2014/main" id="{C0230858-13AD-294C-8295-46CF3F86F8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71269" y="1386569"/>
            <a:ext cx="661265" cy="478076"/>
          </a:xfrm>
          <a:prstGeom prst="rect">
            <a:avLst/>
          </a:prstGeom>
        </p:spPr>
      </p:pic>
      <p:pic>
        <p:nvPicPr>
          <p:cNvPr id="25" name="Picture 24">
            <a:extLst>
              <a:ext uri="{FF2B5EF4-FFF2-40B4-BE49-F238E27FC236}">
                <a16:creationId xmlns:a16="http://schemas.microsoft.com/office/drawing/2014/main" id="{CF47C180-DBFB-2540-B499-C9106B0AF1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49867" y="1562469"/>
            <a:ext cx="661265" cy="478076"/>
          </a:xfrm>
          <a:prstGeom prst="rect">
            <a:avLst/>
          </a:prstGeom>
        </p:spPr>
      </p:pic>
      <p:pic>
        <p:nvPicPr>
          <p:cNvPr id="26" name="Picture 25">
            <a:extLst>
              <a:ext uri="{FF2B5EF4-FFF2-40B4-BE49-F238E27FC236}">
                <a16:creationId xmlns:a16="http://schemas.microsoft.com/office/drawing/2014/main" id="{B2C06B9A-7F93-AE43-AC9B-9D1CFAB97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01060" y="2040545"/>
            <a:ext cx="661265" cy="478076"/>
          </a:xfrm>
          <a:prstGeom prst="rect">
            <a:avLst/>
          </a:prstGeom>
        </p:spPr>
      </p:pic>
      <p:pic>
        <p:nvPicPr>
          <p:cNvPr id="27" name="Picture 26">
            <a:extLst>
              <a:ext uri="{FF2B5EF4-FFF2-40B4-BE49-F238E27FC236}">
                <a16:creationId xmlns:a16="http://schemas.microsoft.com/office/drawing/2014/main" id="{264DEAF4-45CB-EA42-8593-143D5E877C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32534" y="2920629"/>
            <a:ext cx="661265" cy="478076"/>
          </a:xfrm>
          <a:prstGeom prst="rect">
            <a:avLst/>
          </a:prstGeom>
        </p:spPr>
      </p:pic>
      <p:pic>
        <p:nvPicPr>
          <p:cNvPr id="28" name="Picture 27">
            <a:extLst>
              <a:ext uri="{FF2B5EF4-FFF2-40B4-BE49-F238E27FC236}">
                <a16:creationId xmlns:a16="http://schemas.microsoft.com/office/drawing/2014/main" id="{6C5EEB07-F30B-BA4E-A99A-1429193068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98557" y="2554276"/>
            <a:ext cx="661265" cy="478076"/>
          </a:xfrm>
          <a:prstGeom prst="rect">
            <a:avLst/>
          </a:prstGeom>
        </p:spPr>
      </p:pic>
      <p:pic>
        <p:nvPicPr>
          <p:cNvPr id="29" name="Picture 28">
            <a:extLst>
              <a:ext uri="{FF2B5EF4-FFF2-40B4-BE49-F238E27FC236}">
                <a16:creationId xmlns:a16="http://schemas.microsoft.com/office/drawing/2014/main" id="{7844DA86-7D36-F54C-BBD3-85EC2DDF50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49750" y="3032352"/>
            <a:ext cx="661265" cy="478076"/>
          </a:xfrm>
          <a:prstGeom prst="rect">
            <a:avLst/>
          </a:prstGeom>
        </p:spPr>
      </p:pic>
      <p:pic>
        <p:nvPicPr>
          <p:cNvPr id="33" name="Picture 32">
            <a:extLst>
              <a:ext uri="{FF2B5EF4-FFF2-40B4-BE49-F238E27FC236}">
                <a16:creationId xmlns:a16="http://schemas.microsoft.com/office/drawing/2014/main" id="{74572EDE-A2B8-F942-8CEF-C1A8D1AC9C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69991" y="1895198"/>
            <a:ext cx="661265" cy="478076"/>
          </a:xfrm>
          <a:prstGeom prst="rect">
            <a:avLst/>
          </a:prstGeom>
        </p:spPr>
      </p:pic>
      <p:sp>
        <p:nvSpPr>
          <p:cNvPr id="34" name="TextBox 33">
            <a:extLst>
              <a:ext uri="{FF2B5EF4-FFF2-40B4-BE49-F238E27FC236}">
                <a16:creationId xmlns:a16="http://schemas.microsoft.com/office/drawing/2014/main" id="{A968123C-5284-E94C-8053-DBC57A5CFB59}"/>
              </a:ext>
            </a:extLst>
          </p:cNvPr>
          <p:cNvSpPr txBox="1"/>
          <p:nvPr/>
        </p:nvSpPr>
        <p:spPr>
          <a:xfrm>
            <a:off x="10681650" y="6088559"/>
            <a:ext cx="1510350" cy="769441"/>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Lily pad: Linseed studio</a:t>
            </a:r>
          </a:p>
          <a:p>
            <a:r>
              <a:rPr lang="en-US" sz="1100" dirty="0"/>
              <a:t>Noun Project</a:t>
            </a:r>
          </a:p>
        </p:txBody>
      </p:sp>
      <p:pic>
        <p:nvPicPr>
          <p:cNvPr id="35" name="Picture 34">
            <a:extLst>
              <a:ext uri="{FF2B5EF4-FFF2-40B4-BE49-F238E27FC236}">
                <a16:creationId xmlns:a16="http://schemas.microsoft.com/office/drawing/2014/main" id="{D7C90EC9-2B09-2B4A-AD21-EDD8A676C2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55967" y="3395049"/>
            <a:ext cx="1231669" cy="965663"/>
          </a:xfrm>
          <a:prstGeom prst="rect">
            <a:avLst/>
          </a:prstGeom>
        </p:spPr>
      </p:pic>
      <p:pic>
        <p:nvPicPr>
          <p:cNvPr id="36" name="Picture 35">
            <a:extLst>
              <a:ext uri="{FF2B5EF4-FFF2-40B4-BE49-F238E27FC236}">
                <a16:creationId xmlns:a16="http://schemas.microsoft.com/office/drawing/2014/main" id="{2C0A8C49-069A-B543-B4B3-CF8193CFB9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8430759">
            <a:off x="4371801" y="4396985"/>
            <a:ext cx="1231669" cy="965663"/>
          </a:xfrm>
          <a:prstGeom prst="rect">
            <a:avLst/>
          </a:prstGeom>
        </p:spPr>
      </p:pic>
      <p:pic>
        <p:nvPicPr>
          <p:cNvPr id="37" name="Picture 36">
            <a:extLst>
              <a:ext uri="{FF2B5EF4-FFF2-40B4-BE49-F238E27FC236}">
                <a16:creationId xmlns:a16="http://schemas.microsoft.com/office/drawing/2014/main" id="{30742C1E-5312-CA43-9B5D-95D4F4107A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689" y="2525917"/>
            <a:ext cx="1729212" cy="1801640"/>
          </a:xfrm>
          <a:prstGeom prst="rect">
            <a:avLst/>
          </a:prstGeom>
        </p:spPr>
      </p:pic>
    </p:spTree>
    <p:extLst>
      <p:ext uri="{BB962C8B-B14F-4D97-AF65-F5344CB8AC3E}">
        <p14:creationId xmlns:p14="http://schemas.microsoft.com/office/powerpoint/2010/main" val="358529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46C76847-5E6F-C94C-A199-22EC9DFD0455}"/>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99B049F-D6C0-9A40-A8C0-477778289D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96689" y="2525917"/>
            <a:ext cx="1729212" cy="1801640"/>
          </a:xfrm>
          <a:prstGeom prst="rect">
            <a:avLst/>
          </a:prstGeom>
        </p:spPr>
      </p:pic>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0814" y="1544437"/>
            <a:ext cx="661265" cy="478076"/>
          </a:xfrm>
          <a:prstGeom prst="rect">
            <a:avLst/>
          </a:prstGeom>
        </p:spPr>
      </p:pic>
      <p:pic>
        <p:nvPicPr>
          <p:cNvPr id="19" name="Picture 18">
            <a:extLst>
              <a:ext uri="{FF2B5EF4-FFF2-40B4-BE49-F238E27FC236}">
                <a16:creationId xmlns:a16="http://schemas.microsoft.com/office/drawing/2014/main" id="{8B6BB96C-586A-B748-A351-FCCFAE8FD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6837" y="1178084"/>
            <a:ext cx="661265" cy="478076"/>
          </a:xfrm>
          <a:prstGeom prst="rect">
            <a:avLst/>
          </a:prstGeom>
        </p:spPr>
      </p:pic>
      <p:pic>
        <p:nvPicPr>
          <p:cNvPr id="20" name="Picture 19">
            <a:extLst>
              <a:ext uri="{FF2B5EF4-FFF2-40B4-BE49-F238E27FC236}">
                <a16:creationId xmlns:a16="http://schemas.microsoft.com/office/drawing/2014/main" id="{EB5CF917-F449-DD4C-9043-01AF788724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8030" y="1656160"/>
            <a:ext cx="661265" cy="478076"/>
          </a:xfrm>
          <a:prstGeom prst="rect">
            <a:avLst/>
          </a:prstGeom>
        </p:spPr>
      </p:pic>
      <p:pic>
        <p:nvPicPr>
          <p:cNvPr id="21" name="Picture 20">
            <a:extLst>
              <a:ext uri="{FF2B5EF4-FFF2-40B4-BE49-F238E27FC236}">
                <a16:creationId xmlns:a16="http://schemas.microsoft.com/office/drawing/2014/main" id="{DD97E3C7-CE3A-D440-BE5E-21DE47DB6F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54053" y="1274846"/>
            <a:ext cx="661265" cy="478076"/>
          </a:xfrm>
          <a:prstGeom prst="rect">
            <a:avLst/>
          </a:prstGeom>
        </p:spPr>
      </p:pic>
      <p:pic>
        <p:nvPicPr>
          <p:cNvPr id="22" name="Picture 21">
            <a:extLst>
              <a:ext uri="{FF2B5EF4-FFF2-40B4-BE49-F238E27FC236}">
                <a16:creationId xmlns:a16="http://schemas.microsoft.com/office/drawing/2014/main" id="{F4BBDCBB-9711-1346-BC94-E320E171BD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0076" y="908493"/>
            <a:ext cx="661265" cy="478076"/>
          </a:xfrm>
          <a:prstGeom prst="rect">
            <a:avLst/>
          </a:prstGeom>
        </p:spPr>
      </p:pic>
      <p:pic>
        <p:nvPicPr>
          <p:cNvPr id="23" name="Picture 22">
            <a:extLst>
              <a:ext uri="{FF2B5EF4-FFF2-40B4-BE49-F238E27FC236}">
                <a16:creationId xmlns:a16="http://schemas.microsoft.com/office/drawing/2014/main" id="{C0230858-13AD-294C-8295-46CF3F86F8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71269" y="1386569"/>
            <a:ext cx="661265" cy="478076"/>
          </a:xfrm>
          <a:prstGeom prst="rect">
            <a:avLst/>
          </a:prstGeom>
        </p:spPr>
      </p:pic>
      <p:pic>
        <p:nvPicPr>
          <p:cNvPr id="24" name="Picture 23">
            <a:extLst>
              <a:ext uri="{FF2B5EF4-FFF2-40B4-BE49-F238E27FC236}">
                <a16:creationId xmlns:a16="http://schemas.microsoft.com/office/drawing/2014/main" id="{97B6B7CD-3E53-E745-8740-713E5B3287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69991" y="1895198"/>
            <a:ext cx="661265" cy="478076"/>
          </a:xfrm>
          <a:prstGeom prst="rect">
            <a:avLst/>
          </a:prstGeom>
        </p:spPr>
      </p:pic>
      <p:pic>
        <p:nvPicPr>
          <p:cNvPr id="25" name="Picture 24">
            <a:extLst>
              <a:ext uri="{FF2B5EF4-FFF2-40B4-BE49-F238E27FC236}">
                <a16:creationId xmlns:a16="http://schemas.microsoft.com/office/drawing/2014/main" id="{CF47C180-DBFB-2540-B499-C9106B0AF1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49867" y="1562469"/>
            <a:ext cx="661265" cy="478076"/>
          </a:xfrm>
          <a:prstGeom prst="rect">
            <a:avLst/>
          </a:prstGeom>
        </p:spPr>
      </p:pic>
      <p:pic>
        <p:nvPicPr>
          <p:cNvPr id="26" name="Picture 25">
            <a:extLst>
              <a:ext uri="{FF2B5EF4-FFF2-40B4-BE49-F238E27FC236}">
                <a16:creationId xmlns:a16="http://schemas.microsoft.com/office/drawing/2014/main" id="{B2C06B9A-7F93-AE43-AC9B-9D1CFAB970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01060" y="2040545"/>
            <a:ext cx="661265" cy="478076"/>
          </a:xfrm>
          <a:prstGeom prst="rect">
            <a:avLst/>
          </a:prstGeom>
        </p:spPr>
      </p:pic>
      <p:pic>
        <p:nvPicPr>
          <p:cNvPr id="27" name="Picture 26">
            <a:extLst>
              <a:ext uri="{FF2B5EF4-FFF2-40B4-BE49-F238E27FC236}">
                <a16:creationId xmlns:a16="http://schemas.microsoft.com/office/drawing/2014/main" id="{264DEAF4-45CB-EA42-8593-143D5E877C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32534" y="2920629"/>
            <a:ext cx="661265" cy="478076"/>
          </a:xfrm>
          <a:prstGeom prst="rect">
            <a:avLst/>
          </a:prstGeom>
        </p:spPr>
      </p:pic>
      <p:pic>
        <p:nvPicPr>
          <p:cNvPr id="28" name="Picture 27">
            <a:extLst>
              <a:ext uri="{FF2B5EF4-FFF2-40B4-BE49-F238E27FC236}">
                <a16:creationId xmlns:a16="http://schemas.microsoft.com/office/drawing/2014/main" id="{6C5EEB07-F30B-BA4E-A99A-1429193068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8557" y="2554276"/>
            <a:ext cx="661265" cy="478076"/>
          </a:xfrm>
          <a:prstGeom prst="rect">
            <a:avLst/>
          </a:prstGeom>
        </p:spPr>
      </p:pic>
      <p:pic>
        <p:nvPicPr>
          <p:cNvPr id="29" name="Picture 28">
            <a:extLst>
              <a:ext uri="{FF2B5EF4-FFF2-40B4-BE49-F238E27FC236}">
                <a16:creationId xmlns:a16="http://schemas.microsoft.com/office/drawing/2014/main" id="{7844DA86-7D36-F54C-BBD3-85EC2DDF50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49750" y="3032352"/>
            <a:ext cx="661265" cy="478076"/>
          </a:xfrm>
          <a:prstGeom prst="rect">
            <a:avLst/>
          </a:prstGeom>
        </p:spPr>
      </p:pic>
      <p:sp>
        <p:nvSpPr>
          <p:cNvPr id="3" name="TextBox 2">
            <a:extLst>
              <a:ext uri="{FF2B5EF4-FFF2-40B4-BE49-F238E27FC236}">
                <a16:creationId xmlns:a16="http://schemas.microsoft.com/office/drawing/2014/main" id="{83698633-5B20-6347-BB81-028A36EDDC1D}"/>
              </a:ext>
            </a:extLst>
          </p:cNvPr>
          <p:cNvSpPr txBox="1"/>
          <p:nvPr/>
        </p:nvSpPr>
        <p:spPr>
          <a:xfrm>
            <a:off x="6149295" y="2329161"/>
            <a:ext cx="979755" cy="369332"/>
          </a:xfrm>
          <a:prstGeom prst="rect">
            <a:avLst/>
          </a:prstGeom>
          <a:noFill/>
        </p:spPr>
        <p:txBody>
          <a:bodyPr wrap="none" rtlCol="0">
            <a:spAutoFit/>
          </a:bodyPr>
          <a:lstStyle/>
          <a:p>
            <a:r>
              <a:rPr lang="en-US" dirty="0" err="1"/>
              <a:t>zzZzZzZZ</a:t>
            </a:r>
            <a:endParaRPr lang="en-US" dirty="0"/>
          </a:p>
        </p:txBody>
      </p:sp>
      <p:sp>
        <p:nvSpPr>
          <p:cNvPr id="30" name="TextBox 29">
            <a:extLst>
              <a:ext uri="{FF2B5EF4-FFF2-40B4-BE49-F238E27FC236}">
                <a16:creationId xmlns:a16="http://schemas.microsoft.com/office/drawing/2014/main" id="{DAFDCE57-605F-B544-9737-AA4CC280A400}"/>
              </a:ext>
            </a:extLst>
          </p:cNvPr>
          <p:cNvSpPr txBox="1"/>
          <p:nvPr/>
        </p:nvSpPr>
        <p:spPr>
          <a:xfrm>
            <a:off x="10681650" y="6088559"/>
            <a:ext cx="1510350" cy="769441"/>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Lily pad: Linseed studio</a:t>
            </a:r>
          </a:p>
          <a:p>
            <a:r>
              <a:rPr lang="en-US" sz="1100" dirty="0"/>
              <a:t>Noun Project</a:t>
            </a:r>
          </a:p>
        </p:txBody>
      </p:sp>
      <p:pic>
        <p:nvPicPr>
          <p:cNvPr id="31" name="Picture 30">
            <a:extLst>
              <a:ext uri="{FF2B5EF4-FFF2-40B4-BE49-F238E27FC236}">
                <a16:creationId xmlns:a16="http://schemas.microsoft.com/office/drawing/2014/main" id="{5D3D0749-4077-8D44-938B-37BFDDAC1F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55967" y="3395049"/>
            <a:ext cx="1231669" cy="965663"/>
          </a:xfrm>
          <a:prstGeom prst="rect">
            <a:avLst/>
          </a:prstGeom>
        </p:spPr>
      </p:pic>
      <p:pic>
        <p:nvPicPr>
          <p:cNvPr id="32" name="Picture 31">
            <a:extLst>
              <a:ext uri="{FF2B5EF4-FFF2-40B4-BE49-F238E27FC236}">
                <a16:creationId xmlns:a16="http://schemas.microsoft.com/office/drawing/2014/main" id="{3597C039-E7B3-8A42-8355-D45D706E734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8430759">
            <a:off x="4371801" y="4396985"/>
            <a:ext cx="1231669" cy="965663"/>
          </a:xfrm>
          <a:prstGeom prst="rect">
            <a:avLst/>
          </a:prstGeom>
        </p:spPr>
      </p:pic>
    </p:spTree>
    <p:extLst>
      <p:ext uri="{BB962C8B-B14F-4D97-AF65-F5344CB8AC3E}">
        <p14:creationId xmlns:p14="http://schemas.microsoft.com/office/powerpoint/2010/main" val="349520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8F15414F-027A-8E44-8B73-0DA2A9924D37}"/>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99B049F-D6C0-9A40-A8C0-477778289D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96689" y="2525917"/>
            <a:ext cx="1729212" cy="1801640"/>
          </a:xfrm>
          <a:prstGeom prst="rect">
            <a:avLst/>
          </a:prstGeom>
        </p:spPr>
      </p:pic>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09380" y="1562469"/>
            <a:ext cx="661265" cy="478076"/>
          </a:xfrm>
          <a:prstGeom prst="rect">
            <a:avLst/>
          </a:prstGeom>
        </p:spPr>
      </p:pic>
      <p:pic>
        <p:nvPicPr>
          <p:cNvPr id="19" name="Picture 18">
            <a:extLst>
              <a:ext uri="{FF2B5EF4-FFF2-40B4-BE49-F238E27FC236}">
                <a16:creationId xmlns:a16="http://schemas.microsoft.com/office/drawing/2014/main" id="{8B6BB96C-586A-B748-A351-FCCFAE8FD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18435" y="12201"/>
            <a:ext cx="661265" cy="478076"/>
          </a:xfrm>
          <a:prstGeom prst="rect">
            <a:avLst/>
          </a:prstGeom>
        </p:spPr>
      </p:pic>
      <p:pic>
        <p:nvPicPr>
          <p:cNvPr id="20" name="Picture 19">
            <a:extLst>
              <a:ext uri="{FF2B5EF4-FFF2-40B4-BE49-F238E27FC236}">
                <a16:creationId xmlns:a16="http://schemas.microsoft.com/office/drawing/2014/main" id="{EB5CF917-F449-DD4C-9043-01AF788724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02850" y="343407"/>
            <a:ext cx="661265" cy="478076"/>
          </a:xfrm>
          <a:prstGeom prst="rect">
            <a:avLst/>
          </a:prstGeom>
        </p:spPr>
      </p:pic>
      <p:pic>
        <p:nvPicPr>
          <p:cNvPr id="21" name="Picture 20">
            <a:extLst>
              <a:ext uri="{FF2B5EF4-FFF2-40B4-BE49-F238E27FC236}">
                <a16:creationId xmlns:a16="http://schemas.microsoft.com/office/drawing/2014/main" id="{DD97E3C7-CE3A-D440-BE5E-21DE47DB6F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3646" y="91547"/>
            <a:ext cx="661265" cy="478076"/>
          </a:xfrm>
          <a:prstGeom prst="rect">
            <a:avLst/>
          </a:prstGeom>
        </p:spPr>
      </p:pic>
      <p:pic>
        <p:nvPicPr>
          <p:cNvPr id="22" name="Picture 21">
            <a:extLst>
              <a:ext uri="{FF2B5EF4-FFF2-40B4-BE49-F238E27FC236}">
                <a16:creationId xmlns:a16="http://schemas.microsoft.com/office/drawing/2014/main" id="{F4BBDCBB-9711-1346-BC94-E320E171BD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63320" y="973625"/>
            <a:ext cx="661265" cy="478076"/>
          </a:xfrm>
          <a:prstGeom prst="rect">
            <a:avLst/>
          </a:prstGeom>
        </p:spPr>
      </p:pic>
      <p:pic>
        <p:nvPicPr>
          <p:cNvPr id="23" name="Picture 22">
            <a:extLst>
              <a:ext uri="{FF2B5EF4-FFF2-40B4-BE49-F238E27FC236}">
                <a16:creationId xmlns:a16="http://schemas.microsoft.com/office/drawing/2014/main" id="{C0230858-13AD-294C-8295-46CF3F86F8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18608" y="1625975"/>
            <a:ext cx="661265" cy="478076"/>
          </a:xfrm>
          <a:prstGeom prst="rect">
            <a:avLst/>
          </a:prstGeom>
        </p:spPr>
      </p:pic>
      <p:pic>
        <p:nvPicPr>
          <p:cNvPr id="24" name="Picture 23">
            <a:extLst>
              <a:ext uri="{FF2B5EF4-FFF2-40B4-BE49-F238E27FC236}">
                <a16:creationId xmlns:a16="http://schemas.microsoft.com/office/drawing/2014/main" id="{97B6B7CD-3E53-E745-8740-713E5B3287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07448" y="3856153"/>
            <a:ext cx="661265" cy="478076"/>
          </a:xfrm>
          <a:prstGeom prst="rect">
            <a:avLst/>
          </a:prstGeom>
        </p:spPr>
      </p:pic>
      <p:pic>
        <p:nvPicPr>
          <p:cNvPr id="25" name="Picture 24">
            <a:extLst>
              <a:ext uri="{FF2B5EF4-FFF2-40B4-BE49-F238E27FC236}">
                <a16:creationId xmlns:a16="http://schemas.microsoft.com/office/drawing/2014/main" id="{CF47C180-DBFB-2540-B499-C9106B0AF1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45268" y="2793314"/>
            <a:ext cx="661265" cy="478076"/>
          </a:xfrm>
          <a:prstGeom prst="rect">
            <a:avLst/>
          </a:prstGeom>
        </p:spPr>
      </p:pic>
      <p:pic>
        <p:nvPicPr>
          <p:cNvPr id="26" name="Picture 25">
            <a:extLst>
              <a:ext uri="{FF2B5EF4-FFF2-40B4-BE49-F238E27FC236}">
                <a16:creationId xmlns:a16="http://schemas.microsoft.com/office/drawing/2014/main" id="{B2C06B9A-7F93-AE43-AC9B-9D1CFAB970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72220" y="5805030"/>
            <a:ext cx="661265" cy="478076"/>
          </a:xfrm>
          <a:prstGeom prst="rect">
            <a:avLst/>
          </a:prstGeom>
        </p:spPr>
      </p:pic>
      <p:pic>
        <p:nvPicPr>
          <p:cNvPr id="27" name="Picture 26">
            <a:extLst>
              <a:ext uri="{FF2B5EF4-FFF2-40B4-BE49-F238E27FC236}">
                <a16:creationId xmlns:a16="http://schemas.microsoft.com/office/drawing/2014/main" id="{264DEAF4-45CB-EA42-8593-143D5E877C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77907" y="6379924"/>
            <a:ext cx="661265" cy="478076"/>
          </a:xfrm>
          <a:prstGeom prst="rect">
            <a:avLst/>
          </a:prstGeom>
        </p:spPr>
      </p:pic>
      <p:pic>
        <p:nvPicPr>
          <p:cNvPr id="28" name="Picture 27">
            <a:extLst>
              <a:ext uri="{FF2B5EF4-FFF2-40B4-BE49-F238E27FC236}">
                <a16:creationId xmlns:a16="http://schemas.microsoft.com/office/drawing/2014/main" id="{6C5EEB07-F30B-BA4E-A99A-1429193068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77153" y="4658048"/>
            <a:ext cx="661265" cy="478076"/>
          </a:xfrm>
          <a:prstGeom prst="rect">
            <a:avLst/>
          </a:prstGeom>
        </p:spPr>
      </p:pic>
      <p:pic>
        <p:nvPicPr>
          <p:cNvPr id="29" name="Picture 28">
            <a:extLst>
              <a:ext uri="{FF2B5EF4-FFF2-40B4-BE49-F238E27FC236}">
                <a16:creationId xmlns:a16="http://schemas.microsoft.com/office/drawing/2014/main" id="{7844DA86-7D36-F54C-BBD3-85EC2DDF50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05070" y="3899881"/>
            <a:ext cx="661265" cy="478076"/>
          </a:xfrm>
          <a:prstGeom prst="rect">
            <a:avLst/>
          </a:prstGeom>
        </p:spPr>
      </p:pic>
      <p:sp>
        <p:nvSpPr>
          <p:cNvPr id="3" name="TextBox 2">
            <a:extLst>
              <a:ext uri="{FF2B5EF4-FFF2-40B4-BE49-F238E27FC236}">
                <a16:creationId xmlns:a16="http://schemas.microsoft.com/office/drawing/2014/main" id="{83698633-5B20-6347-BB81-028A36EDDC1D}"/>
              </a:ext>
            </a:extLst>
          </p:cNvPr>
          <p:cNvSpPr txBox="1"/>
          <p:nvPr/>
        </p:nvSpPr>
        <p:spPr>
          <a:xfrm>
            <a:off x="6149295" y="2329161"/>
            <a:ext cx="1267591" cy="369332"/>
          </a:xfrm>
          <a:prstGeom prst="rect">
            <a:avLst/>
          </a:prstGeom>
          <a:noFill/>
        </p:spPr>
        <p:txBody>
          <a:bodyPr wrap="none" rtlCol="0">
            <a:spAutoFit/>
          </a:bodyPr>
          <a:lstStyle/>
          <a:p>
            <a:r>
              <a:rPr lang="en-US" dirty="0"/>
              <a:t>I’m hungry!</a:t>
            </a:r>
          </a:p>
        </p:txBody>
      </p:sp>
      <p:sp>
        <p:nvSpPr>
          <p:cNvPr id="30" name="TextBox 29">
            <a:extLst>
              <a:ext uri="{FF2B5EF4-FFF2-40B4-BE49-F238E27FC236}">
                <a16:creationId xmlns:a16="http://schemas.microsoft.com/office/drawing/2014/main" id="{AF96B746-799C-824D-8BA7-9F615BF4536A}"/>
              </a:ext>
            </a:extLst>
          </p:cNvPr>
          <p:cNvSpPr txBox="1"/>
          <p:nvPr/>
        </p:nvSpPr>
        <p:spPr>
          <a:xfrm>
            <a:off x="10681650" y="6088559"/>
            <a:ext cx="1510350" cy="769441"/>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Lily pad: Linseed studio</a:t>
            </a:r>
          </a:p>
          <a:p>
            <a:r>
              <a:rPr lang="en-US" sz="1100" dirty="0"/>
              <a:t>Noun Project</a:t>
            </a:r>
          </a:p>
        </p:txBody>
      </p:sp>
      <p:pic>
        <p:nvPicPr>
          <p:cNvPr id="31" name="Picture 30">
            <a:extLst>
              <a:ext uri="{FF2B5EF4-FFF2-40B4-BE49-F238E27FC236}">
                <a16:creationId xmlns:a16="http://schemas.microsoft.com/office/drawing/2014/main" id="{5479902E-CB39-6C49-9847-DB5AA040EC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55967" y="3395049"/>
            <a:ext cx="1231669" cy="965663"/>
          </a:xfrm>
          <a:prstGeom prst="rect">
            <a:avLst/>
          </a:prstGeom>
        </p:spPr>
      </p:pic>
      <p:pic>
        <p:nvPicPr>
          <p:cNvPr id="32" name="Picture 31">
            <a:extLst>
              <a:ext uri="{FF2B5EF4-FFF2-40B4-BE49-F238E27FC236}">
                <a16:creationId xmlns:a16="http://schemas.microsoft.com/office/drawing/2014/main" id="{C09C779B-E024-454C-AB09-10E2AD1DD6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8430759">
            <a:off x="4371801" y="4396985"/>
            <a:ext cx="1231669" cy="965663"/>
          </a:xfrm>
          <a:prstGeom prst="rect">
            <a:avLst/>
          </a:prstGeom>
        </p:spPr>
      </p:pic>
    </p:spTree>
    <p:extLst>
      <p:ext uri="{BB962C8B-B14F-4D97-AF65-F5344CB8AC3E}">
        <p14:creationId xmlns:p14="http://schemas.microsoft.com/office/powerpoint/2010/main" val="398786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C0C17EB6-FBC3-B543-A259-253154EFE65F}"/>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9380" y="1562469"/>
            <a:ext cx="661265" cy="478076"/>
          </a:xfrm>
          <a:prstGeom prst="rect">
            <a:avLst/>
          </a:prstGeom>
        </p:spPr>
      </p:pic>
      <p:pic>
        <p:nvPicPr>
          <p:cNvPr id="19" name="Picture 18">
            <a:extLst>
              <a:ext uri="{FF2B5EF4-FFF2-40B4-BE49-F238E27FC236}">
                <a16:creationId xmlns:a16="http://schemas.microsoft.com/office/drawing/2014/main" id="{8B6BB96C-586A-B748-A351-FCCFAE8FD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8435" y="12201"/>
            <a:ext cx="661265" cy="478076"/>
          </a:xfrm>
          <a:prstGeom prst="rect">
            <a:avLst/>
          </a:prstGeom>
        </p:spPr>
      </p:pic>
      <p:pic>
        <p:nvPicPr>
          <p:cNvPr id="20" name="Picture 19">
            <a:extLst>
              <a:ext uri="{FF2B5EF4-FFF2-40B4-BE49-F238E27FC236}">
                <a16:creationId xmlns:a16="http://schemas.microsoft.com/office/drawing/2014/main" id="{EB5CF917-F449-DD4C-9043-01AF788724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2850" y="343407"/>
            <a:ext cx="661265" cy="478076"/>
          </a:xfrm>
          <a:prstGeom prst="rect">
            <a:avLst/>
          </a:prstGeom>
        </p:spPr>
      </p:pic>
      <p:pic>
        <p:nvPicPr>
          <p:cNvPr id="21" name="Picture 20">
            <a:extLst>
              <a:ext uri="{FF2B5EF4-FFF2-40B4-BE49-F238E27FC236}">
                <a16:creationId xmlns:a16="http://schemas.microsoft.com/office/drawing/2014/main" id="{DD97E3C7-CE3A-D440-BE5E-21DE47DB6F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3646" y="91547"/>
            <a:ext cx="661265" cy="478076"/>
          </a:xfrm>
          <a:prstGeom prst="rect">
            <a:avLst/>
          </a:prstGeom>
        </p:spPr>
      </p:pic>
      <p:pic>
        <p:nvPicPr>
          <p:cNvPr id="22" name="Picture 21">
            <a:extLst>
              <a:ext uri="{FF2B5EF4-FFF2-40B4-BE49-F238E27FC236}">
                <a16:creationId xmlns:a16="http://schemas.microsoft.com/office/drawing/2014/main" id="{F4BBDCBB-9711-1346-BC94-E320E171B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63320" y="973625"/>
            <a:ext cx="661265" cy="478076"/>
          </a:xfrm>
          <a:prstGeom prst="rect">
            <a:avLst/>
          </a:prstGeom>
        </p:spPr>
      </p:pic>
      <p:pic>
        <p:nvPicPr>
          <p:cNvPr id="23" name="Picture 22">
            <a:extLst>
              <a:ext uri="{FF2B5EF4-FFF2-40B4-BE49-F238E27FC236}">
                <a16:creationId xmlns:a16="http://schemas.microsoft.com/office/drawing/2014/main" id="{C0230858-13AD-294C-8295-46CF3F86F8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8608" y="1625975"/>
            <a:ext cx="661265" cy="478076"/>
          </a:xfrm>
          <a:prstGeom prst="rect">
            <a:avLst/>
          </a:prstGeom>
        </p:spPr>
      </p:pic>
      <p:pic>
        <p:nvPicPr>
          <p:cNvPr id="24" name="Picture 23">
            <a:extLst>
              <a:ext uri="{FF2B5EF4-FFF2-40B4-BE49-F238E27FC236}">
                <a16:creationId xmlns:a16="http://schemas.microsoft.com/office/drawing/2014/main" id="{97B6B7CD-3E53-E745-8740-713E5B3287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07448" y="3856153"/>
            <a:ext cx="661265" cy="478076"/>
          </a:xfrm>
          <a:prstGeom prst="rect">
            <a:avLst/>
          </a:prstGeom>
        </p:spPr>
      </p:pic>
      <p:pic>
        <p:nvPicPr>
          <p:cNvPr id="25" name="Picture 24">
            <a:extLst>
              <a:ext uri="{FF2B5EF4-FFF2-40B4-BE49-F238E27FC236}">
                <a16:creationId xmlns:a16="http://schemas.microsoft.com/office/drawing/2014/main" id="{CF47C180-DBFB-2540-B499-C9106B0AF1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5268" y="2793314"/>
            <a:ext cx="661265" cy="478076"/>
          </a:xfrm>
          <a:prstGeom prst="rect">
            <a:avLst/>
          </a:prstGeom>
        </p:spPr>
      </p:pic>
      <p:pic>
        <p:nvPicPr>
          <p:cNvPr id="26" name="Picture 25">
            <a:extLst>
              <a:ext uri="{FF2B5EF4-FFF2-40B4-BE49-F238E27FC236}">
                <a16:creationId xmlns:a16="http://schemas.microsoft.com/office/drawing/2014/main" id="{B2C06B9A-7F93-AE43-AC9B-9D1CFAB97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220" y="5805030"/>
            <a:ext cx="661265" cy="478076"/>
          </a:xfrm>
          <a:prstGeom prst="rect">
            <a:avLst/>
          </a:prstGeom>
        </p:spPr>
      </p:pic>
      <p:pic>
        <p:nvPicPr>
          <p:cNvPr id="27" name="Picture 26">
            <a:extLst>
              <a:ext uri="{FF2B5EF4-FFF2-40B4-BE49-F238E27FC236}">
                <a16:creationId xmlns:a16="http://schemas.microsoft.com/office/drawing/2014/main" id="{264DEAF4-45CB-EA42-8593-143D5E877C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7907" y="6379924"/>
            <a:ext cx="661265" cy="478076"/>
          </a:xfrm>
          <a:prstGeom prst="rect">
            <a:avLst/>
          </a:prstGeom>
        </p:spPr>
      </p:pic>
      <p:pic>
        <p:nvPicPr>
          <p:cNvPr id="28" name="Picture 27">
            <a:extLst>
              <a:ext uri="{FF2B5EF4-FFF2-40B4-BE49-F238E27FC236}">
                <a16:creationId xmlns:a16="http://schemas.microsoft.com/office/drawing/2014/main" id="{6C5EEB07-F30B-BA4E-A99A-1429193068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7153" y="4658048"/>
            <a:ext cx="661265" cy="478076"/>
          </a:xfrm>
          <a:prstGeom prst="rect">
            <a:avLst/>
          </a:prstGeom>
        </p:spPr>
      </p:pic>
      <p:pic>
        <p:nvPicPr>
          <p:cNvPr id="29" name="Picture 28">
            <a:extLst>
              <a:ext uri="{FF2B5EF4-FFF2-40B4-BE49-F238E27FC236}">
                <a16:creationId xmlns:a16="http://schemas.microsoft.com/office/drawing/2014/main" id="{7844DA86-7D36-F54C-BBD3-85EC2DDF50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5070" y="3899881"/>
            <a:ext cx="661265" cy="478076"/>
          </a:xfrm>
          <a:prstGeom prst="rect">
            <a:avLst/>
          </a:prstGeom>
        </p:spPr>
      </p:pic>
      <p:pic>
        <p:nvPicPr>
          <p:cNvPr id="17" name="Picture 16">
            <a:extLst>
              <a:ext uri="{FF2B5EF4-FFF2-40B4-BE49-F238E27FC236}">
                <a16:creationId xmlns:a16="http://schemas.microsoft.com/office/drawing/2014/main" id="{EAB9E1E0-8AEB-A44B-B084-3302F386EE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50176" y="428149"/>
            <a:ext cx="1729212" cy="1801640"/>
          </a:xfrm>
          <a:prstGeom prst="rect">
            <a:avLst/>
          </a:prstGeom>
        </p:spPr>
      </p:pic>
      <p:sp>
        <p:nvSpPr>
          <p:cNvPr id="30" name="TextBox 29">
            <a:extLst>
              <a:ext uri="{FF2B5EF4-FFF2-40B4-BE49-F238E27FC236}">
                <a16:creationId xmlns:a16="http://schemas.microsoft.com/office/drawing/2014/main" id="{A777E5F2-EC26-3144-A595-BF2ADCBDD751}"/>
              </a:ext>
            </a:extLst>
          </p:cNvPr>
          <p:cNvSpPr txBox="1"/>
          <p:nvPr/>
        </p:nvSpPr>
        <p:spPr>
          <a:xfrm>
            <a:off x="10681650" y="6088559"/>
            <a:ext cx="1510350" cy="769441"/>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Lily pad: Linseed studio</a:t>
            </a:r>
          </a:p>
          <a:p>
            <a:r>
              <a:rPr lang="en-US" sz="1100" dirty="0"/>
              <a:t>Noun Project</a:t>
            </a:r>
          </a:p>
        </p:txBody>
      </p:sp>
      <p:pic>
        <p:nvPicPr>
          <p:cNvPr id="31" name="Picture 30">
            <a:extLst>
              <a:ext uri="{FF2B5EF4-FFF2-40B4-BE49-F238E27FC236}">
                <a16:creationId xmlns:a16="http://schemas.microsoft.com/office/drawing/2014/main" id="{83291E48-EFAC-7945-AC7A-145B3B20EA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55967" y="3395049"/>
            <a:ext cx="1231669" cy="965663"/>
          </a:xfrm>
          <a:prstGeom prst="rect">
            <a:avLst/>
          </a:prstGeom>
        </p:spPr>
      </p:pic>
      <p:pic>
        <p:nvPicPr>
          <p:cNvPr id="32" name="Picture 31">
            <a:extLst>
              <a:ext uri="{FF2B5EF4-FFF2-40B4-BE49-F238E27FC236}">
                <a16:creationId xmlns:a16="http://schemas.microsoft.com/office/drawing/2014/main" id="{B876B15D-EB51-704A-8029-2BBB6545307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8430759">
            <a:off x="4371801" y="4396985"/>
            <a:ext cx="1231669" cy="965663"/>
          </a:xfrm>
          <a:prstGeom prst="rect">
            <a:avLst/>
          </a:prstGeom>
        </p:spPr>
      </p:pic>
    </p:spTree>
    <p:extLst>
      <p:ext uri="{BB962C8B-B14F-4D97-AF65-F5344CB8AC3E}">
        <p14:creationId xmlns:p14="http://schemas.microsoft.com/office/powerpoint/2010/main" val="416065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258822B4-6514-8848-A50B-FD1632AABB94}"/>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9380" y="1562469"/>
            <a:ext cx="661265" cy="478076"/>
          </a:xfrm>
          <a:prstGeom prst="rect">
            <a:avLst/>
          </a:prstGeom>
        </p:spPr>
      </p:pic>
      <p:pic>
        <p:nvPicPr>
          <p:cNvPr id="19" name="Picture 18">
            <a:extLst>
              <a:ext uri="{FF2B5EF4-FFF2-40B4-BE49-F238E27FC236}">
                <a16:creationId xmlns:a16="http://schemas.microsoft.com/office/drawing/2014/main" id="{8B6BB96C-586A-B748-A351-FCCFAE8FD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8435" y="12201"/>
            <a:ext cx="661265" cy="478076"/>
          </a:xfrm>
          <a:prstGeom prst="rect">
            <a:avLst/>
          </a:prstGeom>
        </p:spPr>
      </p:pic>
      <p:pic>
        <p:nvPicPr>
          <p:cNvPr id="20" name="Picture 19">
            <a:extLst>
              <a:ext uri="{FF2B5EF4-FFF2-40B4-BE49-F238E27FC236}">
                <a16:creationId xmlns:a16="http://schemas.microsoft.com/office/drawing/2014/main" id="{EB5CF917-F449-DD4C-9043-01AF788724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2850" y="343407"/>
            <a:ext cx="661265" cy="478076"/>
          </a:xfrm>
          <a:prstGeom prst="rect">
            <a:avLst/>
          </a:prstGeom>
        </p:spPr>
      </p:pic>
      <p:pic>
        <p:nvPicPr>
          <p:cNvPr id="21" name="Picture 20">
            <a:extLst>
              <a:ext uri="{FF2B5EF4-FFF2-40B4-BE49-F238E27FC236}">
                <a16:creationId xmlns:a16="http://schemas.microsoft.com/office/drawing/2014/main" id="{DD97E3C7-CE3A-D440-BE5E-21DE47DB6F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3646" y="91547"/>
            <a:ext cx="661265" cy="478076"/>
          </a:xfrm>
          <a:prstGeom prst="rect">
            <a:avLst/>
          </a:prstGeom>
        </p:spPr>
      </p:pic>
      <p:pic>
        <p:nvPicPr>
          <p:cNvPr id="22" name="Picture 21">
            <a:extLst>
              <a:ext uri="{FF2B5EF4-FFF2-40B4-BE49-F238E27FC236}">
                <a16:creationId xmlns:a16="http://schemas.microsoft.com/office/drawing/2014/main" id="{F4BBDCBB-9711-1346-BC94-E320E171B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63320" y="973625"/>
            <a:ext cx="661265" cy="478076"/>
          </a:xfrm>
          <a:prstGeom prst="rect">
            <a:avLst/>
          </a:prstGeom>
        </p:spPr>
      </p:pic>
      <p:pic>
        <p:nvPicPr>
          <p:cNvPr id="23" name="Picture 22">
            <a:extLst>
              <a:ext uri="{FF2B5EF4-FFF2-40B4-BE49-F238E27FC236}">
                <a16:creationId xmlns:a16="http://schemas.microsoft.com/office/drawing/2014/main" id="{C0230858-13AD-294C-8295-46CF3F86F8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8608" y="1625975"/>
            <a:ext cx="661265" cy="478076"/>
          </a:xfrm>
          <a:prstGeom prst="rect">
            <a:avLst/>
          </a:prstGeom>
        </p:spPr>
      </p:pic>
      <p:pic>
        <p:nvPicPr>
          <p:cNvPr id="24" name="Picture 23">
            <a:extLst>
              <a:ext uri="{FF2B5EF4-FFF2-40B4-BE49-F238E27FC236}">
                <a16:creationId xmlns:a16="http://schemas.microsoft.com/office/drawing/2014/main" id="{97B6B7CD-3E53-E745-8740-713E5B3287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07448" y="3856153"/>
            <a:ext cx="661265" cy="478076"/>
          </a:xfrm>
          <a:prstGeom prst="rect">
            <a:avLst/>
          </a:prstGeom>
        </p:spPr>
      </p:pic>
      <p:pic>
        <p:nvPicPr>
          <p:cNvPr id="25" name="Picture 24">
            <a:extLst>
              <a:ext uri="{FF2B5EF4-FFF2-40B4-BE49-F238E27FC236}">
                <a16:creationId xmlns:a16="http://schemas.microsoft.com/office/drawing/2014/main" id="{CF47C180-DBFB-2540-B499-C9106B0AF1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5268" y="2793314"/>
            <a:ext cx="661265" cy="478076"/>
          </a:xfrm>
          <a:prstGeom prst="rect">
            <a:avLst/>
          </a:prstGeom>
        </p:spPr>
      </p:pic>
      <p:pic>
        <p:nvPicPr>
          <p:cNvPr id="26" name="Picture 25">
            <a:extLst>
              <a:ext uri="{FF2B5EF4-FFF2-40B4-BE49-F238E27FC236}">
                <a16:creationId xmlns:a16="http://schemas.microsoft.com/office/drawing/2014/main" id="{B2C06B9A-7F93-AE43-AC9B-9D1CFAB97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220" y="5805030"/>
            <a:ext cx="661265" cy="478076"/>
          </a:xfrm>
          <a:prstGeom prst="rect">
            <a:avLst/>
          </a:prstGeom>
        </p:spPr>
      </p:pic>
      <p:pic>
        <p:nvPicPr>
          <p:cNvPr id="27" name="Picture 26">
            <a:extLst>
              <a:ext uri="{FF2B5EF4-FFF2-40B4-BE49-F238E27FC236}">
                <a16:creationId xmlns:a16="http://schemas.microsoft.com/office/drawing/2014/main" id="{264DEAF4-45CB-EA42-8593-143D5E877C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7907" y="6379924"/>
            <a:ext cx="661265" cy="478076"/>
          </a:xfrm>
          <a:prstGeom prst="rect">
            <a:avLst/>
          </a:prstGeom>
        </p:spPr>
      </p:pic>
      <p:pic>
        <p:nvPicPr>
          <p:cNvPr id="28" name="Picture 27">
            <a:extLst>
              <a:ext uri="{FF2B5EF4-FFF2-40B4-BE49-F238E27FC236}">
                <a16:creationId xmlns:a16="http://schemas.microsoft.com/office/drawing/2014/main" id="{6C5EEB07-F30B-BA4E-A99A-1429193068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7153" y="4658048"/>
            <a:ext cx="661265" cy="478076"/>
          </a:xfrm>
          <a:prstGeom prst="rect">
            <a:avLst/>
          </a:prstGeom>
        </p:spPr>
      </p:pic>
      <p:pic>
        <p:nvPicPr>
          <p:cNvPr id="29" name="Picture 28">
            <a:extLst>
              <a:ext uri="{FF2B5EF4-FFF2-40B4-BE49-F238E27FC236}">
                <a16:creationId xmlns:a16="http://schemas.microsoft.com/office/drawing/2014/main" id="{7844DA86-7D36-F54C-BBD3-85EC2DDF50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5070" y="3899881"/>
            <a:ext cx="661265" cy="478076"/>
          </a:xfrm>
          <a:prstGeom prst="rect">
            <a:avLst/>
          </a:prstGeom>
        </p:spPr>
      </p:pic>
      <p:pic>
        <p:nvPicPr>
          <p:cNvPr id="3" name="Picture 2">
            <a:extLst>
              <a:ext uri="{FF2B5EF4-FFF2-40B4-BE49-F238E27FC236}">
                <a16:creationId xmlns:a16="http://schemas.microsoft.com/office/drawing/2014/main" id="{AF1D2D35-9450-974C-B52F-9CFB5F724B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8063" y="51730"/>
            <a:ext cx="367061" cy="303466"/>
          </a:xfrm>
          <a:prstGeom prst="rect">
            <a:avLst/>
          </a:prstGeom>
        </p:spPr>
      </p:pic>
      <p:pic>
        <p:nvPicPr>
          <p:cNvPr id="17" name="Picture 16">
            <a:extLst>
              <a:ext uri="{FF2B5EF4-FFF2-40B4-BE49-F238E27FC236}">
                <a16:creationId xmlns:a16="http://schemas.microsoft.com/office/drawing/2014/main" id="{EAB9E1E0-8AEB-A44B-B084-3302F386EE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29868">
            <a:off x="5989889" y="-17262"/>
            <a:ext cx="1729212" cy="1801640"/>
          </a:xfrm>
          <a:prstGeom prst="rect">
            <a:avLst/>
          </a:prstGeom>
        </p:spPr>
      </p:pic>
      <p:sp>
        <p:nvSpPr>
          <p:cNvPr id="30" name="TextBox 29">
            <a:extLst>
              <a:ext uri="{FF2B5EF4-FFF2-40B4-BE49-F238E27FC236}">
                <a16:creationId xmlns:a16="http://schemas.microsoft.com/office/drawing/2014/main" id="{B2EDE0A6-9551-8B43-B100-5E5713B429AD}"/>
              </a:ext>
            </a:extLst>
          </p:cNvPr>
          <p:cNvSpPr txBox="1"/>
          <p:nvPr/>
        </p:nvSpPr>
        <p:spPr>
          <a:xfrm>
            <a:off x="10681650" y="6088559"/>
            <a:ext cx="1510350" cy="769441"/>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Lily pad: Linseed studio</a:t>
            </a:r>
          </a:p>
          <a:p>
            <a:r>
              <a:rPr lang="en-US" sz="1100" dirty="0"/>
              <a:t>Noun Project</a:t>
            </a:r>
          </a:p>
        </p:txBody>
      </p:sp>
      <p:pic>
        <p:nvPicPr>
          <p:cNvPr id="31" name="Picture 30">
            <a:extLst>
              <a:ext uri="{FF2B5EF4-FFF2-40B4-BE49-F238E27FC236}">
                <a16:creationId xmlns:a16="http://schemas.microsoft.com/office/drawing/2014/main" id="{AB5DA92F-C75D-BB4B-8D64-0ED9006B639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55967" y="3395049"/>
            <a:ext cx="1231669" cy="965663"/>
          </a:xfrm>
          <a:prstGeom prst="rect">
            <a:avLst/>
          </a:prstGeom>
        </p:spPr>
      </p:pic>
      <p:pic>
        <p:nvPicPr>
          <p:cNvPr id="32" name="Picture 31">
            <a:extLst>
              <a:ext uri="{FF2B5EF4-FFF2-40B4-BE49-F238E27FC236}">
                <a16:creationId xmlns:a16="http://schemas.microsoft.com/office/drawing/2014/main" id="{BAF00F2E-3313-7049-A299-316DE9C128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430759">
            <a:off x="4371801" y="4396985"/>
            <a:ext cx="1231669" cy="965663"/>
          </a:xfrm>
          <a:prstGeom prst="rect">
            <a:avLst/>
          </a:prstGeom>
        </p:spPr>
      </p:pic>
    </p:spTree>
    <p:extLst>
      <p:ext uri="{BB962C8B-B14F-4D97-AF65-F5344CB8AC3E}">
        <p14:creationId xmlns:p14="http://schemas.microsoft.com/office/powerpoint/2010/main" val="242460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B56953D3-7246-6E4C-9D36-0A61EACAB9BB}"/>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9380" y="1562469"/>
            <a:ext cx="661265" cy="478076"/>
          </a:xfrm>
          <a:prstGeom prst="rect">
            <a:avLst/>
          </a:prstGeom>
        </p:spPr>
      </p:pic>
      <p:pic>
        <p:nvPicPr>
          <p:cNvPr id="19" name="Picture 18">
            <a:extLst>
              <a:ext uri="{FF2B5EF4-FFF2-40B4-BE49-F238E27FC236}">
                <a16:creationId xmlns:a16="http://schemas.microsoft.com/office/drawing/2014/main" id="{8B6BB96C-586A-B748-A351-FCCFAE8FD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8435" y="12201"/>
            <a:ext cx="661265" cy="478076"/>
          </a:xfrm>
          <a:prstGeom prst="rect">
            <a:avLst/>
          </a:prstGeom>
        </p:spPr>
      </p:pic>
      <p:pic>
        <p:nvPicPr>
          <p:cNvPr id="20" name="Picture 19">
            <a:extLst>
              <a:ext uri="{FF2B5EF4-FFF2-40B4-BE49-F238E27FC236}">
                <a16:creationId xmlns:a16="http://schemas.microsoft.com/office/drawing/2014/main" id="{EB5CF917-F449-DD4C-9043-01AF788724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2850" y="343407"/>
            <a:ext cx="661265" cy="478076"/>
          </a:xfrm>
          <a:prstGeom prst="rect">
            <a:avLst/>
          </a:prstGeom>
        </p:spPr>
      </p:pic>
      <p:pic>
        <p:nvPicPr>
          <p:cNvPr id="21" name="Picture 20">
            <a:extLst>
              <a:ext uri="{FF2B5EF4-FFF2-40B4-BE49-F238E27FC236}">
                <a16:creationId xmlns:a16="http://schemas.microsoft.com/office/drawing/2014/main" id="{DD97E3C7-CE3A-D440-BE5E-21DE47DB6F13}"/>
              </a:ext>
            </a:extLst>
          </p:cNvPr>
          <p:cNvPicPr>
            <a:picLocks noChangeAspect="1"/>
          </p:cNvPicPr>
          <p:nvPr/>
        </p:nvPicPr>
        <p:blipFill rotWithShape="1">
          <a:blip r:embed="rId4" cstate="screen">
            <a:duotone>
              <a:prstClr val="black"/>
              <a:srgbClr val="FF0000">
                <a:tint val="45000"/>
                <a:satMod val="400000"/>
              </a:srgbClr>
            </a:duotone>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rcRect/>
          <a:stretch/>
        </p:blipFill>
        <p:spPr>
          <a:xfrm>
            <a:off x="6943646" y="91547"/>
            <a:ext cx="661265" cy="478076"/>
          </a:xfrm>
          <a:prstGeom prst="rect">
            <a:avLst/>
          </a:prstGeom>
          <a:solidFill>
            <a:srgbClr val="FF0000"/>
          </a:solidFill>
        </p:spPr>
      </p:pic>
      <p:pic>
        <p:nvPicPr>
          <p:cNvPr id="22" name="Picture 21">
            <a:extLst>
              <a:ext uri="{FF2B5EF4-FFF2-40B4-BE49-F238E27FC236}">
                <a16:creationId xmlns:a16="http://schemas.microsoft.com/office/drawing/2014/main" id="{F4BBDCBB-9711-1346-BC94-E320E171B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63320" y="973625"/>
            <a:ext cx="661265" cy="478076"/>
          </a:xfrm>
          <a:prstGeom prst="rect">
            <a:avLst/>
          </a:prstGeom>
        </p:spPr>
      </p:pic>
      <p:pic>
        <p:nvPicPr>
          <p:cNvPr id="23" name="Picture 22">
            <a:extLst>
              <a:ext uri="{FF2B5EF4-FFF2-40B4-BE49-F238E27FC236}">
                <a16:creationId xmlns:a16="http://schemas.microsoft.com/office/drawing/2014/main" id="{C0230858-13AD-294C-8295-46CF3F86F8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8608" y="1625975"/>
            <a:ext cx="661265" cy="478076"/>
          </a:xfrm>
          <a:prstGeom prst="rect">
            <a:avLst/>
          </a:prstGeom>
        </p:spPr>
      </p:pic>
      <p:pic>
        <p:nvPicPr>
          <p:cNvPr id="24" name="Picture 23">
            <a:extLst>
              <a:ext uri="{FF2B5EF4-FFF2-40B4-BE49-F238E27FC236}">
                <a16:creationId xmlns:a16="http://schemas.microsoft.com/office/drawing/2014/main" id="{97B6B7CD-3E53-E745-8740-713E5B3287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07448" y="3856153"/>
            <a:ext cx="661265" cy="478076"/>
          </a:xfrm>
          <a:prstGeom prst="rect">
            <a:avLst/>
          </a:prstGeom>
        </p:spPr>
      </p:pic>
      <p:pic>
        <p:nvPicPr>
          <p:cNvPr id="25" name="Picture 24">
            <a:extLst>
              <a:ext uri="{FF2B5EF4-FFF2-40B4-BE49-F238E27FC236}">
                <a16:creationId xmlns:a16="http://schemas.microsoft.com/office/drawing/2014/main" id="{CF47C180-DBFB-2540-B499-C9106B0AF1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5268" y="2793314"/>
            <a:ext cx="661265" cy="478076"/>
          </a:xfrm>
          <a:prstGeom prst="rect">
            <a:avLst/>
          </a:prstGeom>
        </p:spPr>
      </p:pic>
      <p:pic>
        <p:nvPicPr>
          <p:cNvPr id="26" name="Picture 25">
            <a:extLst>
              <a:ext uri="{FF2B5EF4-FFF2-40B4-BE49-F238E27FC236}">
                <a16:creationId xmlns:a16="http://schemas.microsoft.com/office/drawing/2014/main" id="{B2C06B9A-7F93-AE43-AC9B-9D1CFAB97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220" y="5805030"/>
            <a:ext cx="661265" cy="478076"/>
          </a:xfrm>
          <a:prstGeom prst="rect">
            <a:avLst/>
          </a:prstGeom>
        </p:spPr>
      </p:pic>
      <p:pic>
        <p:nvPicPr>
          <p:cNvPr id="27" name="Picture 26">
            <a:extLst>
              <a:ext uri="{FF2B5EF4-FFF2-40B4-BE49-F238E27FC236}">
                <a16:creationId xmlns:a16="http://schemas.microsoft.com/office/drawing/2014/main" id="{264DEAF4-45CB-EA42-8593-143D5E877C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7907" y="6379924"/>
            <a:ext cx="661265" cy="478076"/>
          </a:xfrm>
          <a:prstGeom prst="rect">
            <a:avLst/>
          </a:prstGeom>
        </p:spPr>
      </p:pic>
      <p:pic>
        <p:nvPicPr>
          <p:cNvPr id="28" name="Picture 27">
            <a:extLst>
              <a:ext uri="{FF2B5EF4-FFF2-40B4-BE49-F238E27FC236}">
                <a16:creationId xmlns:a16="http://schemas.microsoft.com/office/drawing/2014/main" id="{6C5EEB07-F30B-BA4E-A99A-1429193068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7153" y="4658048"/>
            <a:ext cx="661265" cy="478076"/>
          </a:xfrm>
          <a:prstGeom prst="rect">
            <a:avLst/>
          </a:prstGeom>
        </p:spPr>
      </p:pic>
      <p:pic>
        <p:nvPicPr>
          <p:cNvPr id="29" name="Picture 28">
            <a:extLst>
              <a:ext uri="{FF2B5EF4-FFF2-40B4-BE49-F238E27FC236}">
                <a16:creationId xmlns:a16="http://schemas.microsoft.com/office/drawing/2014/main" id="{7844DA86-7D36-F54C-BBD3-85EC2DDF50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5070" y="3899881"/>
            <a:ext cx="661265" cy="478076"/>
          </a:xfrm>
          <a:prstGeom prst="rect">
            <a:avLst/>
          </a:prstGeom>
        </p:spPr>
      </p:pic>
      <p:pic>
        <p:nvPicPr>
          <p:cNvPr id="17" name="Picture 16">
            <a:extLst>
              <a:ext uri="{FF2B5EF4-FFF2-40B4-BE49-F238E27FC236}">
                <a16:creationId xmlns:a16="http://schemas.microsoft.com/office/drawing/2014/main" id="{EAB9E1E0-8AEB-A44B-B084-3302F386EE2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29868">
            <a:off x="5989889" y="-17262"/>
            <a:ext cx="1729212" cy="1801640"/>
          </a:xfrm>
          <a:prstGeom prst="rect">
            <a:avLst/>
          </a:prstGeom>
        </p:spPr>
      </p:pic>
      <p:sp>
        <p:nvSpPr>
          <p:cNvPr id="30" name="TextBox 29">
            <a:extLst>
              <a:ext uri="{FF2B5EF4-FFF2-40B4-BE49-F238E27FC236}">
                <a16:creationId xmlns:a16="http://schemas.microsoft.com/office/drawing/2014/main" id="{947CB257-D21F-ED4C-B1C9-6CE8F3DAB29D}"/>
              </a:ext>
            </a:extLst>
          </p:cNvPr>
          <p:cNvSpPr txBox="1"/>
          <p:nvPr/>
        </p:nvSpPr>
        <p:spPr>
          <a:xfrm>
            <a:off x="10681650" y="6088559"/>
            <a:ext cx="1510350" cy="769441"/>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Lily pad: Linseed studio</a:t>
            </a:r>
          </a:p>
          <a:p>
            <a:r>
              <a:rPr lang="en-US" sz="1100" dirty="0"/>
              <a:t>Noun Project</a:t>
            </a:r>
          </a:p>
        </p:txBody>
      </p:sp>
      <p:pic>
        <p:nvPicPr>
          <p:cNvPr id="31" name="Picture 30">
            <a:extLst>
              <a:ext uri="{FF2B5EF4-FFF2-40B4-BE49-F238E27FC236}">
                <a16:creationId xmlns:a16="http://schemas.microsoft.com/office/drawing/2014/main" id="{C2E2E5D4-0C93-5A40-8874-3DB5F223994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55967" y="3395049"/>
            <a:ext cx="1231669" cy="965663"/>
          </a:xfrm>
          <a:prstGeom prst="rect">
            <a:avLst/>
          </a:prstGeom>
        </p:spPr>
      </p:pic>
      <p:pic>
        <p:nvPicPr>
          <p:cNvPr id="32" name="Picture 31">
            <a:extLst>
              <a:ext uri="{FF2B5EF4-FFF2-40B4-BE49-F238E27FC236}">
                <a16:creationId xmlns:a16="http://schemas.microsoft.com/office/drawing/2014/main" id="{1BF01BF7-0C81-AA41-A659-653A4739133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8430759">
            <a:off x="4371801" y="4396985"/>
            <a:ext cx="1231669" cy="965663"/>
          </a:xfrm>
          <a:prstGeom prst="rect">
            <a:avLst/>
          </a:prstGeom>
        </p:spPr>
      </p:pic>
    </p:spTree>
    <p:extLst>
      <p:ext uri="{BB962C8B-B14F-4D97-AF65-F5344CB8AC3E}">
        <p14:creationId xmlns:p14="http://schemas.microsoft.com/office/powerpoint/2010/main" val="97257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0943753-1F47-D34D-81E2-F47FA32C284D}"/>
              </a:ext>
            </a:extLst>
          </p:cNvPr>
          <p:cNvSpPr/>
          <p:nvPr/>
        </p:nvSpPr>
        <p:spPr>
          <a:xfrm>
            <a:off x="3168713" y="425513"/>
            <a:ext cx="5939073" cy="5939073"/>
          </a:xfrm>
          <a:prstGeom prst="ellipse">
            <a:avLst/>
          </a:prstGeom>
          <a:solidFill>
            <a:srgbClr val="769FDD"/>
          </a:solidFill>
          <a:ln w="76200">
            <a:solidFill>
              <a:srgbClr val="E0A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D037488-1ACB-A148-921B-0047084AC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9380" y="1562469"/>
            <a:ext cx="661265" cy="478076"/>
          </a:xfrm>
          <a:prstGeom prst="rect">
            <a:avLst/>
          </a:prstGeom>
        </p:spPr>
      </p:pic>
      <p:pic>
        <p:nvPicPr>
          <p:cNvPr id="19" name="Picture 18">
            <a:extLst>
              <a:ext uri="{FF2B5EF4-FFF2-40B4-BE49-F238E27FC236}">
                <a16:creationId xmlns:a16="http://schemas.microsoft.com/office/drawing/2014/main" id="{8B6BB96C-586A-B748-A351-FCCFAE8FD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8435" y="12201"/>
            <a:ext cx="661265" cy="478076"/>
          </a:xfrm>
          <a:prstGeom prst="rect">
            <a:avLst/>
          </a:prstGeom>
        </p:spPr>
      </p:pic>
      <p:pic>
        <p:nvPicPr>
          <p:cNvPr id="20" name="Picture 19">
            <a:extLst>
              <a:ext uri="{FF2B5EF4-FFF2-40B4-BE49-F238E27FC236}">
                <a16:creationId xmlns:a16="http://schemas.microsoft.com/office/drawing/2014/main" id="{EB5CF917-F449-DD4C-9043-01AF788724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2850" y="343407"/>
            <a:ext cx="661265" cy="478076"/>
          </a:xfrm>
          <a:prstGeom prst="rect">
            <a:avLst/>
          </a:prstGeom>
        </p:spPr>
      </p:pic>
      <p:pic>
        <p:nvPicPr>
          <p:cNvPr id="22" name="Picture 21">
            <a:extLst>
              <a:ext uri="{FF2B5EF4-FFF2-40B4-BE49-F238E27FC236}">
                <a16:creationId xmlns:a16="http://schemas.microsoft.com/office/drawing/2014/main" id="{F4BBDCBB-9711-1346-BC94-E320E171B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63320" y="973625"/>
            <a:ext cx="661265" cy="478076"/>
          </a:xfrm>
          <a:prstGeom prst="rect">
            <a:avLst/>
          </a:prstGeom>
        </p:spPr>
      </p:pic>
      <p:pic>
        <p:nvPicPr>
          <p:cNvPr id="23" name="Picture 22">
            <a:extLst>
              <a:ext uri="{FF2B5EF4-FFF2-40B4-BE49-F238E27FC236}">
                <a16:creationId xmlns:a16="http://schemas.microsoft.com/office/drawing/2014/main" id="{C0230858-13AD-294C-8295-46CF3F86F8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8608" y="1625975"/>
            <a:ext cx="661265" cy="478076"/>
          </a:xfrm>
          <a:prstGeom prst="rect">
            <a:avLst/>
          </a:prstGeom>
        </p:spPr>
      </p:pic>
      <p:pic>
        <p:nvPicPr>
          <p:cNvPr id="24" name="Picture 23">
            <a:extLst>
              <a:ext uri="{FF2B5EF4-FFF2-40B4-BE49-F238E27FC236}">
                <a16:creationId xmlns:a16="http://schemas.microsoft.com/office/drawing/2014/main" id="{97B6B7CD-3E53-E745-8740-713E5B3287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07448" y="3856153"/>
            <a:ext cx="661265" cy="478076"/>
          </a:xfrm>
          <a:prstGeom prst="rect">
            <a:avLst/>
          </a:prstGeom>
        </p:spPr>
      </p:pic>
      <p:pic>
        <p:nvPicPr>
          <p:cNvPr id="25" name="Picture 24">
            <a:extLst>
              <a:ext uri="{FF2B5EF4-FFF2-40B4-BE49-F238E27FC236}">
                <a16:creationId xmlns:a16="http://schemas.microsoft.com/office/drawing/2014/main" id="{CF47C180-DBFB-2540-B499-C9106B0AF1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5268" y="2793314"/>
            <a:ext cx="661265" cy="478076"/>
          </a:xfrm>
          <a:prstGeom prst="rect">
            <a:avLst/>
          </a:prstGeom>
        </p:spPr>
      </p:pic>
      <p:pic>
        <p:nvPicPr>
          <p:cNvPr id="26" name="Picture 25">
            <a:extLst>
              <a:ext uri="{FF2B5EF4-FFF2-40B4-BE49-F238E27FC236}">
                <a16:creationId xmlns:a16="http://schemas.microsoft.com/office/drawing/2014/main" id="{B2C06B9A-7F93-AE43-AC9B-9D1CFAB97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220" y="5805030"/>
            <a:ext cx="661265" cy="478076"/>
          </a:xfrm>
          <a:prstGeom prst="rect">
            <a:avLst/>
          </a:prstGeom>
        </p:spPr>
      </p:pic>
      <p:pic>
        <p:nvPicPr>
          <p:cNvPr id="27" name="Picture 26">
            <a:extLst>
              <a:ext uri="{FF2B5EF4-FFF2-40B4-BE49-F238E27FC236}">
                <a16:creationId xmlns:a16="http://schemas.microsoft.com/office/drawing/2014/main" id="{264DEAF4-45CB-EA42-8593-143D5E877C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7907" y="6379924"/>
            <a:ext cx="661265" cy="478076"/>
          </a:xfrm>
          <a:prstGeom prst="rect">
            <a:avLst/>
          </a:prstGeom>
        </p:spPr>
      </p:pic>
      <p:pic>
        <p:nvPicPr>
          <p:cNvPr id="28" name="Picture 27">
            <a:extLst>
              <a:ext uri="{FF2B5EF4-FFF2-40B4-BE49-F238E27FC236}">
                <a16:creationId xmlns:a16="http://schemas.microsoft.com/office/drawing/2014/main" id="{6C5EEB07-F30B-BA4E-A99A-1429193068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7153" y="4658048"/>
            <a:ext cx="661265" cy="478076"/>
          </a:xfrm>
          <a:prstGeom prst="rect">
            <a:avLst/>
          </a:prstGeom>
        </p:spPr>
      </p:pic>
      <p:pic>
        <p:nvPicPr>
          <p:cNvPr id="29" name="Picture 28">
            <a:extLst>
              <a:ext uri="{FF2B5EF4-FFF2-40B4-BE49-F238E27FC236}">
                <a16:creationId xmlns:a16="http://schemas.microsoft.com/office/drawing/2014/main" id="{7844DA86-7D36-F54C-BBD3-85EC2DDF50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5070" y="3899881"/>
            <a:ext cx="661265" cy="478076"/>
          </a:xfrm>
          <a:prstGeom prst="rect">
            <a:avLst/>
          </a:prstGeom>
        </p:spPr>
      </p:pic>
      <p:pic>
        <p:nvPicPr>
          <p:cNvPr id="17" name="Picture 16">
            <a:extLst>
              <a:ext uri="{FF2B5EF4-FFF2-40B4-BE49-F238E27FC236}">
                <a16:creationId xmlns:a16="http://schemas.microsoft.com/office/drawing/2014/main" id="{EAB9E1E0-8AEB-A44B-B084-3302F386EE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73643" y="2224658"/>
            <a:ext cx="1729212" cy="1801640"/>
          </a:xfrm>
          <a:prstGeom prst="rect">
            <a:avLst/>
          </a:prstGeom>
        </p:spPr>
      </p:pic>
      <p:sp>
        <p:nvSpPr>
          <p:cNvPr id="30" name="TextBox 29">
            <a:extLst>
              <a:ext uri="{FF2B5EF4-FFF2-40B4-BE49-F238E27FC236}">
                <a16:creationId xmlns:a16="http://schemas.microsoft.com/office/drawing/2014/main" id="{B9A1D9A2-AD4C-F240-82FF-C40F13E6CFC6}"/>
              </a:ext>
            </a:extLst>
          </p:cNvPr>
          <p:cNvSpPr txBox="1"/>
          <p:nvPr/>
        </p:nvSpPr>
        <p:spPr>
          <a:xfrm>
            <a:off x="10681650" y="6088559"/>
            <a:ext cx="1510350" cy="769441"/>
          </a:xfrm>
          <a:prstGeom prst="rect">
            <a:avLst/>
          </a:prstGeom>
          <a:noFill/>
        </p:spPr>
        <p:txBody>
          <a:bodyPr wrap="none" rtlCol="0">
            <a:spAutoFit/>
          </a:bodyPr>
          <a:lstStyle/>
          <a:p>
            <a:r>
              <a:rPr lang="en-US" sz="1100" dirty="0"/>
              <a:t>Snake: Alice Noir</a:t>
            </a:r>
          </a:p>
          <a:p>
            <a:r>
              <a:rPr lang="en-US" sz="1100" dirty="0"/>
              <a:t>Frog: Olivia </a:t>
            </a:r>
            <a:r>
              <a:rPr lang="en-US" sz="1100" dirty="0" err="1"/>
              <a:t>Habermel</a:t>
            </a:r>
            <a:endParaRPr lang="en-US" sz="1100" dirty="0"/>
          </a:p>
          <a:p>
            <a:r>
              <a:rPr lang="en-US" sz="1100" dirty="0"/>
              <a:t>Lily pad: Linseed studio</a:t>
            </a:r>
          </a:p>
          <a:p>
            <a:r>
              <a:rPr lang="en-US" sz="1100" dirty="0"/>
              <a:t>Noun Project</a:t>
            </a:r>
          </a:p>
        </p:txBody>
      </p:sp>
      <p:pic>
        <p:nvPicPr>
          <p:cNvPr id="31" name="Picture 30">
            <a:extLst>
              <a:ext uri="{FF2B5EF4-FFF2-40B4-BE49-F238E27FC236}">
                <a16:creationId xmlns:a16="http://schemas.microsoft.com/office/drawing/2014/main" id="{12D5D664-737D-B84D-975E-CE1BBF70F1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55967" y="3395049"/>
            <a:ext cx="1231669" cy="965663"/>
          </a:xfrm>
          <a:prstGeom prst="rect">
            <a:avLst/>
          </a:prstGeom>
        </p:spPr>
      </p:pic>
      <p:pic>
        <p:nvPicPr>
          <p:cNvPr id="32" name="Picture 31">
            <a:extLst>
              <a:ext uri="{FF2B5EF4-FFF2-40B4-BE49-F238E27FC236}">
                <a16:creationId xmlns:a16="http://schemas.microsoft.com/office/drawing/2014/main" id="{8E634409-3275-3142-B063-BFEA3D8CBE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8430759">
            <a:off x="4371801" y="4396985"/>
            <a:ext cx="1231669" cy="965663"/>
          </a:xfrm>
          <a:prstGeom prst="rect">
            <a:avLst/>
          </a:prstGeom>
        </p:spPr>
      </p:pic>
    </p:spTree>
    <p:extLst>
      <p:ext uri="{BB962C8B-B14F-4D97-AF65-F5344CB8AC3E}">
        <p14:creationId xmlns:p14="http://schemas.microsoft.com/office/powerpoint/2010/main" val="1608264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1089</Words>
  <Application>Microsoft Macintosh PowerPoint</Application>
  <PresentationFormat>Widescreen</PresentationFormat>
  <Paragraphs>186</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Geometry for the Selfish Herd  WD Hamilton, 1971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was this all about?</vt:lpstr>
      <vt:lpstr>Hamilton’s Selfish Herd</vt:lpstr>
      <vt:lpstr>Hamilton’s Selfish Herd</vt:lpstr>
      <vt:lpstr>Hamilton’s Selfish Herd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Geometry for the Selfish Herd  WD Hamilton, 1971</dc:title>
  <dc:creator>Emily Levy</dc:creator>
  <cp:lastModifiedBy>Emily Levy</cp:lastModifiedBy>
  <cp:revision>3</cp:revision>
  <dcterms:created xsi:type="dcterms:W3CDTF">2021-02-03T17:19:20Z</dcterms:created>
  <dcterms:modified xsi:type="dcterms:W3CDTF">2021-02-03T17:35:11Z</dcterms:modified>
</cp:coreProperties>
</file>